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2.xml" ContentType="application/vnd.openxmlformats-officedocument.presentationml.notesSlide+xml"/>
  <Override PartName="/ppt/notesSlides/_rels/notesSlide13.xml.rels" ContentType="application/vnd.openxmlformats-package.relationships+xml"/>
  <Override PartName="/ppt/notesSlides/_rels/notesSlide12.xml.rels" ContentType="application/vnd.openxmlformats-package.relationships+xml"/>
  <Override PartName="/ppt/notesSlides/_rels/notesSlide11.xml.rels" ContentType="application/vnd.openxmlformats-package.relationships+xml"/>
  <Override PartName="/ppt/notesSlides/_rels/notesSlide10.xml.rels" ContentType="application/vnd.openxmlformats-package.relationships+xml"/>
  <Override PartName="/ppt/notesSlides/_rels/notesSlide7.xml.rels" ContentType="application/vnd.openxmlformats-package.relationships+xml"/>
  <Override PartName="/ppt/notesSlides/_rels/notesSlide6.xml.rels" ContentType="application/vnd.openxmlformats-package.relationships+xml"/>
  <Override PartName="/ppt/notesSlides/_rels/notesSlide9.xml.rels" ContentType="application/vnd.openxmlformats-package.relationships+xml"/>
  <Override PartName="/ppt/notesSlides/_rels/notesSlide5.xml.rels" ContentType="application/vnd.openxmlformats-package.relationships+xml"/>
  <Override PartName="/ppt/notesSlides/_rels/notesSlide4.xml.rels" ContentType="application/vnd.openxmlformats-package.relationships+xml"/>
  <Override PartName="/ppt/notesSlides/_rels/notesSlide3.xml.rels" ContentType="application/vnd.openxmlformats-package.relationships+xml"/>
  <Override PartName="/ppt/notesSlides/_rels/notesSlide2.xml.rels" ContentType="application/vnd.openxmlformats-package.relationships+xml"/>
  <Override PartName="/ppt/notesSlides/_rels/notesSlide8.xml.rels" ContentType="application/vnd.openxmlformats-package.relationships+xml"/>
  <Override PartName="/ppt/notesSlides/_rels/notesSlide1.xml.rels" ContentType="application/vnd.openxmlformats-package.relationships+xml"/>
  <Override PartName="/ppt/notesSlides/notesSlide13.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slides/slide13.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_rels/slide13.xml.rels" ContentType="application/vnd.openxmlformats-package.relationships+xml"/>
  <Override PartName="/ppt/slides/_rels/slide12.xml.rels" ContentType="application/vnd.openxmlformats-package.relationships+xml"/>
  <Override PartName="/ppt/slides/_rels/slide11.xml.rels" ContentType="application/vnd.openxmlformats-package.relationships+xml"/>
  <Override PartName="/ppt/slides/_rels/slide9.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7.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6.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8.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slideLayout24.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3.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2.xml" ContentType="application/vnd.openxmlformats-officedocument.presentationml.slideLayout+xml"/>
  <Override PartName="/ppt/slideLayouts/slideLayout9.xml" ContentType="application/vnd.openxmlformats-officedocument.presentationml.slideLayout+xml"/>
  <Override PartName="/ppt/slideLayouts/slideLayout1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18.xml.rels" ContentType="application/vnd.openxmlformats-package.relationships+xml"/>
  <Override PartName="/ppt/slideLayouts/_rels/slideLayout17.xml.rels" ContentType="application/vnd.openxmlformats-package.relationships+xml"/>
  <Override PartName="/ppt/slideLayouts/_rels/slideLayout16.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5.xml.rels" ContentType="application/vnd.openxmlformats-package.relationships+xml"/>
  <Override PartName="/ppt/slideLayouts/_rels/slideLayout11.xml.rels" ContentType="application/vnd.openxmlformats-package.relationships+xml"/>
  <Override PartName="/ppt/slideLayouts/_rels/slideLayout9.xml.rels" ContentType="application/vnd.openxmlformats-package.relationships+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5.xml.rels" ContentType="application/vnd.openxmlformats-package.relationships+xml"/>
  <Override PartName="/ppt/slideLayouts/_rels/slideLayout24.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1.xml.rels" ContentType="application/vnd.openxmlformats-package.relationships+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3.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media/image16.jpeg" ContentType="image/jpeg"/>
  <Override PartName="/ppt/media/image15.jpeg" ContentType="image/jpeg"/>
  <Override PartName="/ppt/media/image11.jpeg" ContentType="image/jpeg"/>
  <Override PartName="/ppt/media/image8.jpeg" ContentType="image/jpeg"/>
  <Override PartName="/ppt/media/image7.jpeg" ContentType="image/jpeg"/>
  <Override PartName="/ppt/media/image10.jpeg" ContentType="image/jpeg"/>
  <Override PartName="/ppt/media/image5.png" ContentType="image/png"/>
  <Override PartName="/ppt/media/image13.jpeg" ContentType="image/jpeg"/>
  <Override PartName="/ppt/media/image12.jpeg" ContentType="image/jpeg"/>
  <Override PartName="/ppt/media/image4.png" ContentType="image/png"/>
  <Override PartName="/ppt/media/image9.jpeg" ContentType="image/jpeg"/>
  <Override PartName="/ppt/media/image6.jpeg" ContentType="image/jpeg"/>
  <Override PartName="/ppt/media/image3.png" ContentType="image/png"/>
  <Override PartName="/ppt/media/image2.png" ContentType="image/png"/>
  <Override PartName="/ppt/media/image14.jpeg" ContentType="image/jpeg"/>
  <Override PartName="/ppt/media/image1.png" ContentType="image/png"/>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presentation.xml" ContentType="application/vnd.openxmlformats-officedocument.presentationml.presentation.main+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4" name="Rectangle 1"/>
          <p:cNvSpPr/>
          <p:nvPr/>
        </p:nvSpPr>
        <p:spPr>
          <a:xfrm>
            <a:off x="0" y="0"/>
            <a:ext cx="6858000" cy="9144000"/>
          </a:xfrm>
          <a:prstGeom prst="rect">
            <a:avLst/>
          </a:prstGeom>
          <a:solidFill>
            <a:srgbClr val="ffffff"/>
          </a:solidFill>
          <a:ln w="9360">
            <a:noFill/>
          </a:ln>
        </p:spPr>
      </p:sp>
      <p:sp>
        <p:nvSpPr>
          <p:cNvPr id="85" name="CustomShape 2"/>
          <p:cNvSpPr/>
          <p:nvPr/>
        </p:nvSpPr>
        <p:spPr>
          <a:xfrm>
            <a:off x="0" y="0"/>
            <a:ext cx="6858000" cy="9144000"/>
          </a:xfrm>
          <a:prstGeom prst="roundRect">
            <a:avLst>
              <a:gd name="adj" fmla="val 5"/>
            </a:avLst>
          </a:prstGeom>
          <a:solidFill>
            <a:srgbClr val="ffffff"/>
          </a:solidFill>
          <a:ln>
            <a:noFill/>
          </a:ln>
        </p:spPr>
        <p:style>
          <a:lnRef idx="0"/>
          <a:fillRef idx="0"/>
          <a:effectRef idx="0"/>
          <a:fontRef idx="minor"/>
        </p:style>
      </p:sp>
      <p:sp>
        <p:nvSpPr>
          <p:cNvPr id="86" name="CustomShape 3"/>
          <p:cNvSpPr/>
          <p:nvPr/>
        </p:nvSpPr>
        <p:spPr>
          <a:xfrm>
            <a:off x="0" y="0"/>
            <a:ext cx="6858000" cy="9144000"/>
          </a:xfrm>
          <a:prstGeom prst="roundRect">
            <a:avLst>
              <a:gd name="adj" fmla="val 5"/>
            </a:avLst>
          </a:prstGeom>
          <a:solidFill>
            <a:srgbClr val="ffffff"/>
          </a:solidFill>
          <a:ln>
            <a:noFill/>
          </a:ln>
        </p:spPr>
        <p:style>
          <a:lnRef idx="0"/>
          <a:fillRef idx="0"/>
          <a:effectRef idx="0"/>
          <a:fontRef idx="minor"/>
        </p:style>
      </p:sp>
      <p:sp>
        <p:nvSpPr>
          <p:cNvPr id="87" name="CustomShape 4"/>
          <p:cNvSpPr/>
          <p:nvPr/>
        </p:nvSpPr>
        <p:spPr>
          <a:xfrm>
            <a:off x="0" y="0"/>
            <a:ext cx="6858000" cy="9144000"/>
          </a:xfrm>
          <a:prstGeom prst="roundRect">
            <a:avLst>
              <a:gd name="adj" fmla="val 5"/>
            </a:avLst>
          </a:prstGeom>
          <a:solidFill>
            <a:srgbClr val="ffffff"/>
          </a:solidFill>
          <a:ln>
            <a:noFill/>
          </a:ln>
        </p:spPr>
        <p:style>
          <a:lnRef idx="0"/>
          <a:fillRef idx="0"/>
          <a:effectRef idx="0"/>
          <a:fontRef idx="minor"/>
        </p:style>
      </p:sp>
      <p:sp>
        <p:nvSpPr>
          <p:cNvPr id="88" name="PlaceHolder 5"/>
          <p:cNvSpPr>
            <a:spLocks noGrp="1"/>
          </p:cNvSpPr>
          <p:nvPr>
            <p:ph type="body"/>
          </p:nvPr>
        </p:nvSpPr>
        <p:spPr>
          <a:xfrm>
            <a:off x="685800" y="4343400"/>
            <a:ext cx="5479920" cy="4108320"/>
          </a:xfrm>
          <a:prstGeom prst="rect">
            <a:avLst/>
          </a:prstGeom>
        </p:spPr>
        <p:txBody>
          <a:bodyPr lIns="0" rIns="0" tIns="0" bIns="0"/>
          <a:p>
            <a:r>
              <a:rPr lang="en-US" sz="1200">
                <a:latin typeface="Times New Roman"/>
              </a:rPr>
              <a:t>Click to edit the notes format</a:t>
            </a:r>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2" name="TextShape 1"/>
          <p:cNvSpPr txBox="1"/>
          <p:nvPr/>
        </p:nvSpPr>
        <p:spPr>
          <a:xfrm>
            <a:off x="685800" y="4343400"/>
            <a:ext cx="5486400" cy="4114800"/>
          </a:xfrm>
          <a:prstGeom prst="rect">
            <a:avLst/>
          </a:prstGeom>
          <a:noFill/>
          <a:ln>
            <a:noFill/>
          </a:ln>
        </p:spPr>
      </p:sp>
    </p:spTree>
  </p:cSld>
</p:notes>
</file>

<file path=ppt/notesSlides/notesSlide1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1" name="TextShape 1"/>
          <p:cNvSpPr txBox="1"/>
          <p:nvPr/>
        </p:nvSpPr>
        <p:spPr>
          <a:xfrm>
            <a:off x="685800" y="4343400"/>
            <a:ext cx="5486400" cy="4114800"/>
          </a:xfrm>
          <a:prstGeom prst="rect">
            <a:avLst/>
          </a:prstGeom>
          <a:noFill/>
          <a:ln>
            <a:noFill/>
          </a:ln>
        </p:spPr>
      </p:sp>
    </p:spTree>
  </p:cSld>
</p:notes>
</file>

<file path=ppt/notesSlides/notesSlide1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2" name="TextShape 1"/>
          <p:cNvSpPr txBox="1"/>
          <p:nvPr/>
        </p:nvSpPr>
        <p:spPr>
          <a:xfrm>
            <a:off x="685800" y="4343400"/>
            <a:ext cx="5486400" cy="4114800"/>
          </a:xfrm>
          <a:prstGeom prst="rect">
            <a:avLst/>
          </a:prstGeom>
          <a:noFill/>
          <a:ln>
            <a:noFill/>
          </a:ln>
        </p:spPr>
      </p:sp>
    </p:spTree>
  </p:cSld>
</p:notes>
</file>

<file path=ppt/notesSlides/notesSlide1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3" name="TextShape 1"/>
          <p:cNvSpPr txBox="1"/>
          <p:nvPr/>
        </p:nvSpPr>
        <p:spPr>
          <a:xfrm>
            <a:off x="685800" y="4343400"/>
            <a:ext cx="5486400" cy="4114800"/>
          </a:xfrm>
          <a:prstGeom prst="rect">
            <a:avLst/>
          </a:prstGeom>
          <a:noFill/>
          <a:ln>
            <a:noFill/>
          </a:ln>
        </p:spPr>
      </p:sp>
    </p:spTree>
  </p:cSld>
</p:notes>
</file>

<file path=ppt/notesSlides/notesSlide1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4" name="TextShape 1"/>
          <p:cNvSpPr txBox="1"/>
          <p:nvPr/>
        </p:nvSpPr>
        <p:spPr>
          <a:xfrm>
            <a:off x="685800" y="4343400"/>
            <a:ext cx="5486400" cy="4114800"/>
          </a:xfrm>
          <a:prstGeom prst="rect">
            <a:avLst/>
          </a:prstGeom>
          <a:noFill/>
          <a:ln>
            <a:noFill/>
          </a:ln>
        </p:spPr>
      </p:sp>
    </p:spTree>
  </p:cSld>
</p:notes>
</file>

<file path=ppt/notesSlides/notesSlide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3" name="TextShape 1"/>
          <p:cNvSpPr txBox="1"/>
          <p:nvPr/>
        </p:nvSpPr>
        <p:spPr>
          <a:xfrm>
            <a:off x="685800" y="4343400"/>
            <a:ext cx="5486400" cy="4114800"/>
          </a:xfrm>
          <a:prstGeom prst="rect">
            <a:avLst/>
          </a:prstGeom>
          <a:noFill/>
          <a:ln>
            <a:noFill/>
          </a:ln>
        </p:spPr>
      </p:sp>
    </p:spTree>
  </p:cSld>
</p:notes>
</file>

<file path=ppt/notesSlides/notesSlide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4" name="TextShape 1"/>
          <p:cNvSpPr txBox="1"/>
          <p:nvPr/>
        </p:nvSpPr>
        <p:spPr>
          <a:xfrm>
            <a:off x="685800" y="4343400"/>
            <a:ext cx="5486400" cy="4114800"/>
          </a:xfrm>
          <a:prstGeom prst="rect">
            <a:avLst/>
          </a:prstGeom>
          <a:noFill/>
          <a:ln>
            <a:noFill/>
          </a:ln>
        </p:spPr>
      </p:sp>
    </p:spTree>
  </p:cSld>
</p:notes>
</file>

<file path=ppt/notesSlides/notesSlide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5" name="TextShape 1"/>
          <p:cNvSpPr txBox="1"/>
          <p:nvPr/>
        </p:nvSpPr>
        <p:spPr>
          <a:xfrm>
            <a:off x="685800" y="4343400"/>
            <a:ext cx="5486400" cy="4114800"/>
          </a:xfrm>
          <a:prstGeom prst="rect">
            <a:avLst/>
          </a:prstGeom>
          <a:noFill/>
          <a:ln>
            <a:noFill/>
          </a:ln>
        </p:spPr>
      </p:sp>
    </p:spTree>
  </p:cSld>
</p:notes>
</file>

<file path=ppt/notesSlides/notesSlide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6" name="TextShape 1"/>
          <p:cNvSpPr txBox="1"/>
          <p:nvPr/>
        </p:nvSpPr>
        <p:spPr>
          <a:xfrm>
            <a:off x="685800" y="4343400"/>
            <a:ext cx="5486400" cy="4114800"/>
          </a:xfrm>
          <a:prstGeom prst="rect">
            <a:avLst/>
          </a:prstGeom>
          <a:noFill/>
          <a:ln>
            <a:noFill/>
          </a:ln>
        </p:spPr>
      </p:sp>
    </p:spTree>
  </p:cSld>
</p:notes>
</file>

<file path=ppt/notesSlides/notesSlide6.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7" name="TextShape 1"/>
          <p:cNvSpPr txBox="1"/>
          <p:nvPr/>
        </p:nvSpPr>
        <p:spPr>
          <a:xfrm>
            <a:off x="685800" y="4343400"/>
            <a:ext cx="5486400" cy="4114800"/>
          </a:xfrm>
          <a:prstGeom prst="rect">
            <a:avLst/>
          </a:prstGeom>
          <a:noFill/>
          <a:ln>
            <a:noFill/>
          </a:ln>
        </p:spPr>
      </p:sp>
    </p:spTree>
  </p:cSld>
</p:notes>
</file>

<file path=ppt/notesSlides/notesSlide7.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8" name="TextShape 1"/>
          <p:cNvSpPr txBox="1"/>
          <p:nvPr/>
        </p:nvSpPr>
        <p:spPr>
          <a:xfrm>
            <a:off x="685800" y="4343400"/>
            <a:ext cx="5486400" cy="4114800"/>
          </a:xfrm>
          <a:prstGeom prst="rect">
            <a:avLst/>
          </a:prstGeom>
          <a:noFill/>
          <a:ln>
            <a:noFill/>
          </a:ln>
        </p:spPr>
      </p:sp>
    </p:spTree>
  </p:cSld>
</p:notes>
</file>

<file path=ppt/notesSlides/notesSlide8.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9" name="TextShape 1"/>
          <p:cNvSpPr txBox="1"/>
          <p:nvPr/>
        </p:nvSpPr>
        <p:spPr>
          <a:xfrm>
            <a:off x="685800" y="4343400"/>
            <a:ext cx="5486400" cy="4114800"/>
          </a:xfrm>
          <a:prstGeom prst="rect">
            <a:avLst/>
          </a:prstGeom>
          <a:noFill/>
          <a:ln>
            <a:noFill/>
          </a:ln>
        </p:spPr>
      </p:sp>
    </p:spTree>
  </p:cSld>
</p:notes>
</file>

<file path=ppt/notesSlides/notesSlide9.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0" name="TextShape 1"/>
          <p:cNvSpPr txBox="1"/>
          <p:nvPr/>
        </p:nvSpPr>
        <p:spPr>
          <a:xfrm>
            <a:off x="685800" y="4343400"/>
            <a:ext cx="5486400" cy="4114800"/>
          </a:xfrm>
          <a:prstGeom prst="rect">
            <a:avLst/>
          </a:prstGeom>
          <a:noFill/>
          <a:ln>
            <a:noFill/>
          </a:ln>
        </p:spPr>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30" name="PlaceHolder 2"/>
          <p:cNvSpPr>
            <a:spLocks noGrp="1"/>
          </p:cNvSpPr>
          <p:nvPr>
            <p:ph type="body"/>
          </p:nvPr>
        </p:nvSpPr>
        <p:spPr>
          <a:xfrm>
            <a:off x="533520" y="1828440"/>
            <a:ext cx="8146800" cy="1923120"/>
          </a:xfrm>
          <a:prstGeom prst="rect">
            <a:avLst/>
          </a:prstGeom>
        </p:spPr>
        <p:txBody>
          <a:bodyPr lIns="90000" rIns="90000" tIns="46800" bIns="46800"/>
          <a:p>
            <a:endParaRPr/>
          </a:p>
        </p:txBody>
      </p:sp>
      <p:sp>
        <p:nvSpPr>
          <p:cNvPr id="31" name="PlaceHolder 3"/>
          <p:cNvSpPr>
            <a:spLocks noGrp="1"/>
          </p:cNvSpPr>
          <p:nvPr>
            <p:ph type="body"/>
          </p:nvPr>
        </p:nvSpPr>
        <p:spPr>
          <a:xfrm>
            <a:off x="533520" y="3934800"/>
            <a:ext cx="8146800" cy="1923120"/>
          </a:xfrm>
          <a:prstGeom prst="rect">
            <a:avLst/>
          </a:prstGeom>
        </p:spPr>
        <p:txBody>
          <a:bodyPr lIns="90000" rIns="90000" tIns="46800" bIns="46800"/>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33" name="PlaceHolder 2"/>
          <p:cNvSpPr>
            <a:spLocks noGrp="1"/>
          </p:cNvSpPr>
          <p:nvPr>
            <p:ph type="body"/>
          </p:nvPr>
        </p:nvSpPr>
        <p:spPr>
          <a:xfrm>
            <a:off x="533520" y="1828440"/>
            <a:ext cx="3975480" cy="1923120"/>
          </a:xfrm>
          <a:prstGeom prst="rect">
            <a:avLst/>
          </a:prstGeom>
        </p:spPr>
        <p:txBody>
          <a:bodyPr lIns="90000" rIns="90000" tIns="46800" bIns="46800"/>
          <a:p>
            <a:endParaRPr/>
          </a:p>
        </p:txBody>
      </p:sp>
      <p:sp>
        <p:nvSpPr>
          <p:cNvPr id="34" name="PlaceHolder 3"/>
          <p:cNvSpPr>
            <a:spLocks noGrp="1"/>
          </p:cNvSpPr>
          <p:nvPr>
            <p:ph type="body"/>
          </p:nvPr>
        </p:nvSpPr>
        <p:spPr>
          <a:xfrm>
            <a:off x="4708080" y="1828440"/>
            <a:ext cx="3975480" cy="1923120"/>
          </a:xfrm>
          <a:prstGeom prst="rect">
            <a:avLst/>
          </a:prstGeom>
        </p:spPr>
        <p:txBody>
          <a:bodyPr lIns="90000" rIns="90000" tIns="46800" bIns="46800"/>
          <a:p>
            <a:endParaRPr/>
          </a:p>
        </p:txBody>
      </p:sp>
      <p:sp>
        <p:nvSpPr>
          <p:cNvPr id="35" name="PlaceHolder 4"/>
          <p:cNvSpPr>
            <a:spLocks noGrp="1"/>
          </p:cNvSpPr>
          <p:nvPr>
            <p:ph type="body"/>
          </p:nvPr>
        </p:nvSpPr>
        <p:spPr>
          <a:xfrm>
            <a:off x="4708080" y="3934800"/>
            <a:ext cx="3975480" cy="1923120"/>
          </a:xfrm>
          <a:prstGeom prst="rect">
            <a:avLst/>
          </a:prstGeom>
        </p:spPr>
        <p:txBody>
          <a:bodyPr lIns="90000" rIns="90000" tIns="46800" bIns="46800"/>
          <a:p>
            <a:endParaRPr/>
          </a:p>
        </p:txBody>
      </p:sp>
      <p:sp>
        <p:nvSpPr>
          <p:cNvPr id="36" name="PlaceHolder 5"/>
          <p:cNvSpPr>
            <a:spLocks noGrp="1"/>
          </p:cNvSpPr>
          <p:nvPr>
            <p:ph type="body"/>
          </p:nvPr>
        </p:nvSpPr>
        <p:spPr>
          <a:xfrm>
            <a:off x="533520" y="3934800"/>
            <a:ext cx="3975480" cy="1923120"/>
          </a:xfrm>
          <a:prstGeom prst="rect">
            <a:avLst/>
          </a:prstGeom>
        </p:spPr>
        <p:txBody>
          <a:bodyPr lIns="90000" rIns="90000" tIns="46800" bIns="46800"/>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38" name="PlaceHolder 2"/>
          <p:cNvSpPr>
            <a:spLocks noGrp="1"/>
          </p:cNvSpPr>
          <p:nvPr>
            <p:ph type="body"/>
          </p:nvPr>
        </p:nvSpPr>
        <p:spPr>
          <a:xfrm>
            <a:off x="533520" y="1828440"/>
            <a:ext cx="8146800" cy="4032360"/>
          </a:xfrm>
          <a:prstGeom prst="rect">
            <a:avLst/>
          </a:prstGeom>
        </p:spPr>
        <p:txBody>
          <a:bodyPr lIns="90000" rIns="90000" tIns="46800" bIns="46800"/>
          <a:p>
            <a:endParaRPr/>
          </a:p>
        </p:txBody>
      </p:sp>
      <p:sp>
        <p:nvSpPr>
          <p:cNvPr id="39" name="PlaceHolder 3"/>
          <p:cNvSpPr>
            <a:spLocks noGrp="1"/>
          </p:cNvSpPr>
          <p:nvPr>
            <p:ph type="body"/>
          </p:nvPr>
        </p:nvSpPr>
        <p:spPr>
          <a:xfrm>
            <a:off x="533520" y="1828440"/>
            <a:ext cx="8146800" cy="4032360"/>
          </a:xfrm>
          <a:prstGeom prst="rect">
            <a:avLst/>
          </a:prstGeom>
        </p:spPr>
        <p:txBody>
          <a:bodyPr lIns="90000" rIns="90000" tIns="46800" bIns="46800"/>
          <a:p>
            <a:endParaRPr/>
          </a:p>
        </p:txBody>
      </p:sp>
      <p:pic>
        <p:nvPicPr>
          <p:cNvPr id="40" name="" descr=""/>
          <p:cNvPicPr/>
          <p:nvPr/>
        </p:nvPicPr>
        <p:blipFill>
          <a:blip r:embed="rId2"/>
          <a:stretch/>
        </p:blipFill>
        <p:spPr>
          <a:xfrm>
            <a:off x="2079720" y="1828080"/>
            <a:ext cx="5054040" cy="4032360"/>
          </a:xfrm>
          <a:prstGeom prst="rect">
            <a:avLst/>
          </a:prstGeom>
          <a:ln>
            <a:noFill/>
          </a:ln>
        </p:spPr>
      </p:pic>
      <p:pic>
        <p:nvPicPr>
          <p:cNvPr id="41" name="" descr=""/>
          <p:cNvPicPr/>
          <p:nvPr/>
        </p:nvPicPr>
        <p:blipFill>
          <a:blip r:embed="rId3"/>
          <a:stretch/>
        </p:blipFill>
        <p:spPr>
          <a:xfrm>
            <a:off x="2079720" y="1828080"/>
            <a:ext cx="5054040" cy="403236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51" name="PlaceHolder 2"/>
          <p:cNvSpPr>
            <a:spLocks noGrp="1"/>
          </p:cNvSpPr>
          <p:nvPr>
            <p:ph type="subTitle"/>
          </p:nvPr>
        </p:nvSpPr>
        <p:spPr>
          <a:xfrm>
            <a:off x="533520" y="1828440"/>
            <a:ext cx="8146800" cy="4032360"/>
          </a:xfrm>
          <a:prstGeom prst="rect">
            <a:avLst/>
          </a:prstGeom>
        </p:spPr>
        <p:txBody>
          <a:bodyPr lIns="0" rIns="0" tIns="0" bIns="0" anchor="ctr"/>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53" name="PlaceHolder 2"/>
          <p:cNvSpPr>
            <a:spLocks noGrp="1"/>
          </p:cNvSpPr>
          <p:nvPr>
            <p:ph type="body"/>
          </p:nvPr>
        </p:nvSpPr>
        <p:spPr>
          <a:xfrm>
            <a:off x="533520" y="1828440"/>
            <a:ext cx="8146800" cy="4032360"/>
          </a:xfrm>
          <a:prstGeom prst="rect">
            <a:avLst/>
          </a:prstGeom>
        </p:spPr>
        <p:txBody>
          <a:bodyPr lIns="90000" rIns="90000" tIns="46800" bIns="46800"/>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55" name="PlaceHolder 2"/>
          <p:cNvSpPr>
            <a:spLocks noGrp="1"/>
          </p:cNvSpPr>
          <p:nvPr>
            <p:ph type="body"/>
          </p:nvPr>
        </p:nvSpPr>
        <p:spPr>
          <a:xfrm>
            <a:off x="533520" y="1828440"/>
            <a:ext cx="3975480" cy="4032360"/>
          </a:xfrm>
          <a:prstGeom prst="rect">
            <a:avLst/>
          </a:prstGeom>
        </p:spPr>
        <p:txBody>
          <a:bodyPr lIns="90000" rIns="90000" tIns="46800" bIns="46800"/>
          <a:p>
            <a:endParaRPr/>
          </a:p>
        </p:txBody>
      </p:sp>
      <p:sp>
        <p:nvSpPr>
          <p:cNvPr id="56" name="PlaceHolder 3"/>
          <p:cNvSpPr>
            <a:spLocks noGrp="1"/>
          </p:cNvSpPr>
          <p:nvPr>
            <p:ph type="body"/>
          </p:nvPr>
        </p:nvSpPr>
        <p:spPr>
          <a:xfrm>
            <a:off x="4708080" y="1828440"/>
            <a:ext cx="3975480" cy="4032360"/>
          </a:xfrm>
          <a:prstGeom prst="rect">
            <a:avLst/>
          </a:prstGeom>
        </p:spPr>
        <p:txBody>
          <a:bodyPr lIns="90000" rIns="90000" tIns="46800" bIns="46800"/>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533520" y="472680"/>
            <a:ext cx="8146800" cy="5269680"/>
          </a:xfrm>
          <a:prstGeom prst="rect">
            <a:avLst/>
          </a:prstGeom>
        </p:spPr>
        <p:txBody>
          <a:bodyPr lIns="0" rIns="0" tIns="0" bIns="0" anchor="ctr"/>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60" name="PlaceHolder 2"/>
          <p:cNvSpPr>
            <a:spLocks noGrp="1"/>
          </p:cNvSpPr>
          <p:nvPr>
            <p:ph type="body"/>
          </p:nvPr>
        </p:nvSpPr>
        <p:spPr>
          <a:xfrm>
            <a:off x="533520" y="1828440"/>
            <a:ext cx="3975480" cy="1923120"/>
          </a:xfrm>
          <a:prstGeom prst="rect">
            <a:avLst/>
          </a:prstGeom>
        </p:spPr>
        <p:txBody>
          <a:bodyPr lIns="90000" rIns="90000" tIns="46800" bIns="46800"/>
          <a:p>
            <a:endParaRPr/>
          </a:p>
        </p:txBody>
      </p:sp>
      <p:sp>
        <p:nvSpPr>
          <p:cNvPr id="61" name="PlaceHolder 3"/>
          <p:cNvSpPr>
            <a:spLocks noGrp="1"/>
          </p:cNvSpPr>
          <p:nvPr>
            <p:ph type="body"/>
          </p:nvPr>
        </p:nvSpPr>
        <p:spPr>
          <a:xfrm>
            <a:off x="533520" y="3934800"/>
            <a:ext cx="3975480" cy="1923120"/>
          </a:xfrm>
          <a:prstGeom prst="rect">
            <a:avLst/>
          </a:prstGeom>
        </p:spPr>
        <p:txBody>
          <a:bodyPr lIns="90000" rIns="90000" tIns="46800" bIns="46800"/>
          <a:p>
            <a:endParaRPr/>
          </a:p>
        </p:txBody>
      </p:sp>
      <p:sp>
        <p:nvSpPr>
          <p:cNvPr id="62" name="PlaceHolder 4"/>
          <p:cNvSpPr>
            <a:spLocks noGrp="1"/>
          </p:cNvSpPr>
          <p:nvPr>
            <p:ph type="body"/>
          </p:nvPr>
        </p:nvSpPr>
        <p:spPr>
          <a:xfrm>
            <a:off x="4708080" y="1828440"/>
            <a:ext cx="3975480" cy="4032360"/>
          </a:xfrm>
          <a:prstGeom prst="rect">
            <a:avLst/>
          </a:prstGeom>
        </p:spPr>
        <p:txBody>
          <a:bodyPr lIns="90000" rIns="90000" tIns="46800" bIns="46800"/>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9" name="PlaceHolder 2"/>
          <p:cNvSpPr>
            <a:spLocks noGrp="1"/>
          </p:cNvSpPr>
          <p:nvPr>
            <p:ph type="subTitle"/>
          </p:nvPr>
        </p:nvSpPr>
        <p:spPr>
          <a:xfrm>
            <a:off x="533520" y="1828440"/>
            <a:ext cx="8146800" cy="4032360"/>
          </a:xfrm>
          <a:prstGeom prst="rect">
            <a:avLst/>
          </a:prstGeom>
        </p:spPr>
        <p:txBody>
          <a:bodyPr lIns="0" rIns="0" tIns="0" bIns="0" anchor="ctr"/>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64" name="PlaceHolder 2"/>
          <p:cNvSpPr>
            <a:spLocks noGrp="1"/>
          </p:cNvSpPr>
          <p:nvPr>
            <p:ph type="body"/>
          </p:nvPr>
        </p:nvSpPr>
        <p:spPr>
          <a:xfrm>
            <a:off x="533520" y="1828440"/>
            <a:ext cx="3975480" cy="4032360"/>
          </a:xfrm>
          <a:prstGeom prst="rect">
            <a:avLst/>
          </a:prstGeom>
        </p:spPr>
        <p:txBody>
          <a:bodyPr lIns="90000" rIns="90000" tIns="46800" bIns="46800"/>
          <a:p>
            <a:endParaRPr/>
          </a:p>
        </p:txBody>
      </p:sp>
      <p:sp>
        <p:nvSpPr>
          <p:cNvPr id="65" name="PlaceHolder 3"/>
          <p:cNvSpPr>
            <a:spLocks noGrp="1"/>
          </p:cNvSpPr>
          <p:nvPr>
            <p:ph type="body"/>
          </p:nvPr>
        </p:nvSpPr>
        <p:spPr>
          <a:xfrm>
            <a:off x="4708080" y="1828440"/>
            <a:ext cx="3975480" cy="1923120"/>
          </a:xfrm>
          <a:prstGeom prst="rect">
            <a:avLst/>
          </a:prstGeom>
        </p:spPr>
        <p:txBody>
          <a:bodyPr lIns="90000" rIns="90000" tIns="46800" bIns="46800"/>
          <a:p>
            <a:endParaRPr/>
          </a:p>
        </p:txBody>
      </p:sp>
      <p:sp>
        <p:nvSpPr>
          <p:cNvPr id="66" name="PlaceHolder 4"/>
          <p:cNvSpPr>
            <a:spLocks noGrp="1"/>
          </p:cNvSpPr>
          <p:nvPr>
            <p:ph type="body"/>
          </p:nvPr>
        </p:nvSpPr>
        <p:spPr>
          <a:xfrm>
            <a:off x="4708080" y="3934800"/>
            <a:ext cx="3975480" cy="1923120"/>
          </a:xfrm>
          <a:prstGeom prst="rect">
            <a:avLst/>
          </a:prstGeom>
        </p:spPr>
        <p:txBody>
          <a:bodyPr lIns="90000" rIns="90000" tIns="46800" bIns="46800"/>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68" name="PlaceHolder 2"/>
          <p:cNvSpPr>
            <a:spLocks noGrp="1"/>
          </p:cNvSpPr>
          <p:nvPr>
            <p:ph type="body"/>
          </p:nvPr>
        </p:nvSpPr>
        <p:spPr>
          <a:xfrm>
            <a:off x="533520" y="1828440"/>
            <a:ext cx="3975480" cy="1923120"/>
          </a:xfrm>
          <a:prstGeom prst="rect">
            <a:avLst/>
          </a:prstGeom>
        </p:spPr>
        <p:txBody>
          <a:bodyPr lIns="90000" rIns="90000" tIns="46800" bIns="46800"/>
          <a:p>
            <a:endParaRPr/>
          </a:p>
        </p:txBody>
      </p:sp>
      <p:sp>
        <p:nvSpPr>
          <p:cNvPr id="69" name="PlaceHolder 3"/>
          <p:cNvSpPr>
            <a:spLocks noGrp="1"/>
          </p:cNvSpPr>
          <p:nvPr>
            <p:ph type="body"/>
          </p:nvPr>
        </p:nvSpPr>
        <p:spPr>
          <a:xfrm>
            <a:off x="4708080" y="1828440"/>
            <a:ext cx="3975480" cy="1923120"/>
          </a:xfrm>
          <a:prstGeom prst="rect">
            <a:avLst/>
          </a:prstGeom>
        </p:spPr>
        <p:txBody>
          <a:bodyPr lIns="90000" rIns="90000" tIns="46800" bIns="46800"/>
          <a:p>
            <a:endParaRPr/>
          </a:p>
        </p:txBody>
      </p:sp>
      <p:sp>
        <p:nvSpPr>
          <p:cNvPr id="70" name="PlaceHolder 4"/>
          <p:cNvSpPr>
            <a:spLocks noGrp="1"/>
          </p:cNvSpPr>
          <p:nvPr>
            <p:ph type="body"/>
          </p:nvPr>
        </p:nvSpPr>
        <p:spPr>
          <a:xfrm>
            <a:off x="533520" y="3934800"/>
            <a:ext cx="8146800" cy="1923120"/>
          </a:xfrm>
          <a:prstGeom prst="rect">
            <a:avLst/>
          </a:prstGeom>
        </p:spPr>
        <p:txBody>
          <a:bodyPr lIns="90000" rIns="90000" tIns="46800" bIns="46800"/>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72" name="PlaceHolder 2"/>
          <p:cNvSpPr>
            <a:spLocks noGrp="1"/>
          </p:cNvSpPr>
          <p:nvPr>
            <p:ph type="body"/>
          </p:nvPr>
        </p:nvSpPr>
        <p:spPr>
          <a:xfrm>
            <a:off x="533520" y="1828440"/>
            <a:ext cx="8146800" cy="1923120"/>
          </a:xfrm>
          <a:prstGeom prst="rect">
            <a:avLst/>
          </a:prstGeom>
        </p:spPr>
        <p:txBody>
          <a:bodyPr lIns="90000" rIns="90000" tIns="46800" bIns="46800"/>
          <a:p>
            <a:endParaRPr/>
          </a:p>
        </p:txBody>
      </p:sp>
      <p:sp>
        <p:nvSpPr>
          <p:cNvPr id="73" name="PlaceHolder 3"/>
          <p:cNvSpPr>
            <a:spLocks noGrp="1"/>
          </p:cNvSpPr>
          <p:nvPr>
            <p:ph type="body"/>
          </p:nvPr>
        </p:nvSpPr>
        <p:spPr>
          <a:xfrm>
            <a:off x="533520" y="3934800"/>
            <a:ext cx="8146800" cy="1923120"/>
          </a:xfrm>
          <a:prstGeom prst="rect">
            <a:avLst/>
          </a:prstGeom>
        </p:spPr>
        <p:txBody>
          <a:bodyPr lIns="90000" rIns="90000" tIns="46800" bIns="46800"/>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75" name="PlaceHolder 2"/>
          <p:cNvSpPr>
            <a:spLocks noGrp="1"/>
          </p:cNvSpPr>
          <p:nvPr>
            <p:ph type="body"/>
          </p:nvPr>
        </p:nvSpPr>
        <p:spPr>
          <a:xfrm>
            <a:off x="533520" y="1828440"/>
            <a:ext cx="3975480" cy="1923120"/>
          </a:xfrm>
          <a:prstGeom prst="rect">
            <a:avLst/>
          </a:prstGeom>
        </p:spPr>
        <p:txBody>
          <a:bodyPr lIns="90000" rIns="90000" tIns="46800" bIns="46800"/>
          <a:p>
            <a:endParaRPr/>
          </a:p>
        </p:txBody>
      </p:sp>
      <p:sp>
        <p:nvSpPr>
          <p:cNvPr id="76" name="PlaceHolder 3"/>
          <p:cNvSpPr>
            <a:spLocks noGrp="1"/>
          </p:cNvSpPr>
          <p:nvPr>
            <p:ph type="body"/>
          </p:nvPr>
        </p:nvSpPr>
        <p:spPr>
          <a:xfrm>
            <a:off x="4708080" y="1828440"/>
            <a:ext cx="3975480" cy="1923120"/>
          </a:xfrm>
          <a:prstGeom prst="rect">
            <a:avLst/>
          </a:prstGeom>
        </p:spPr>
        <p:txBody>
          <a:bodyPr lIns="90000" rIns="90000" tIns="46800" bIns="46800"/>
          <a:p>
            <a:endParaRPr/>
          </a:p>
        </p:txBody>
      </p:sp>
      <p:sp>
        <p:nvSpPr>
          <p:cNvPr id="77" name="PlaceHolder 4"/>
          <p:cNvSpPr>
            <a:spLocks noGrp="1"/>
          </p:cNvSpPr>
          <p:nvPr>
            <p:ph type="body"/>
          </p:nvPr>
        </p:nvSpPr>
        <p:spPr>
          <a:xfrm>
            <a:off x="4708080" y="3934800"/>
            <a:ext cx="3975480" cy="1923120"/>
          </a:xfrm>
          <a:prstGeom prst="rect">
            <a:avLst/>
          </a:prstGeom>
        </p:spPr>
        <p:txBody>
          <a:bodyPr lIns="90000" rIns="90000" tIns="46800" bIns="46800"/>
          <a:p>
            <a:endParaRPr/>
          </a:p>
        </p:txBody>
      </p:sp>
      <p:sp>
        <p:nvSpPr>
          <p:cNvPr id="78" name="PlaceHolder 5"/>
          <p:cNvSpPr>
            <a:spLocks noGrp="1"/>
          </p:cNvSpPr>
          <p:nvPr>
            <p:ph type="body"/>
          </p:nvPr>
        </p:nvSpPr>
        <p:spPr>
          <a:xfrm>
            <a:off x="533520" y="3934800"/>
            <a:ext cx="3975480" cy="1923120"/>
          </a:xfrm>
          <a:prstGeom prst="rect">
            <a:avLst/>
          </a:prstGeom>
        </p:spPr>
        <p:txBody>
          <a:bodyPr lIns="90000" rIns="90000" tIns="46800" bIns="46800"/>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80" name="PlaceHolder 2"/>
          <p:cNvSpPr>
            <a:spLocks noGrp="1"/>
          </p:cNvSpPr>
          <p:nvPr>
            <p:ph type="body"/>
          </p:nvPr>
        </p:nvSpPr>
        <p:spPr>
          <a:xfrm>
            <a:off x="533520" y="1828440"/>
            <a:ext cx="8146800" cy="4032360"/>
          </a:xfrm>
          <a:prstGeom prst="rect">
            <a:avLst/>
          </a:prstGeom>
        </p:spPr>
        <p:txBody>
          <a:bodyPr lIns="90000" rIns="90000" tIns="46800" bIns="46800"/>
          <a:p>
            <a:endParaRPr/>
          </a:p>
        </p:txBody>
      </p:sp>
      <p:sp>
        <p:nvSpPr>
          <p:cNvPr id="81" name="PlaceHolder 3"/>
          <p:cNvSpPr>
            <a:spLocks noGrp="1"/>
          </p:cNvSpPr>
          <p:nvPr>
            <p:ph type="body"/>
          </p:nvPr>
        </p:nvSpPr>
        <p:spPr>
          <a:xfrm>
            <a:off x="533520" y="1828440"/>
            <a:ext cx="8146800" cy="4032360"/>
          </a:xfrm>
          <a:prstGeom prst="rect">
            <a:avLst/>
          </a:prstGeom>
        </p:spPr>
        <p:txBody>
          <a:bodyPr lIns="90000" rIns="90000" tIns="46800" bIns="46800"/>
          <a:p>
            <a:endParaRPr/>
          </a:p>
        </p:txBody>
      </p:sp>
      <p:pic>
        <p:nvPicPr>
          <p:cNvPr id="82" name="" descr=""/>
          <p:cNvPicPr/>
          <p:nvPr/>
        </p:nvPicPr>
        <p:blipFill>
          <a:blip r:embed="rId2"/>
          <a:stretch/>
        </p:blipFill>
        <p:spPr>
          <a:xfrm>
            <a:off x="2079720" y="1828080"/>
            <a:ext cx="5054040" cy="4032360"/>
          </a:xfrm>
          <a:prstGeom prst="rect">
            <a:avLst/>
          </a:prstGeom>
          <a:ln>
            <a:noFill/>
          </a:ln>
        </p:spPr>
      </p:pic>
      <p:pic>
        <p:nvPicPr>
          <p:cNvPr id="83" name="" descr=""/>
          <p:cNvPicPr/>
          <p:nvPr/>
        </p:nvPicPr>
        <p:blipFill>
          <a:blip r:embed="rId3"/>
          <a:stretch/>
        </p:blipFill>
        <p:spPr>
          <a:xfrm>
            <a:off x="2079720" y="1828080"/>
            <a:ext cx="5054040" cy="4032360"/>
          </a:xfrm>
          <a:prstGeom prst="rect">
            <a:avLst/>
          </a:prstGeom>
          <a:ln>
            <a:noFill/>
          </a:ln>
        </p:spPr>
      </p:pic>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11" name="PlaceHolder 2"/>
          <p:cNvSpPr>
            <a:spLocks noGrp="1"/>
          </p:cNvSpPr>
          <p:nvPr>
            <p:ph type="body"/>
          </p:nvPr>
        </p:nvSpPr>
        <p:spPr>
          <a:xfrm>
            <a:off x="533520" y="1828440"/>
            <a:ext cx="8146800" cy="4032360"/>
          </a:xfrm>
          <a:prstGeom prst="rect">
            <a:avLst/>
          </a:prstGeom>
        </p:spPr>
        <p:txBody>
          <a:bodyPr lIns="90000" rIns="90000" tIns="46800" bIns="46800"/>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13" name="PlaceHolder 2"/>
          <p:cNvSpPr>
            <a:spLocks noGrp="1"/>
          </p:cNvSpPr>
          <p:nvPr>
            <p:ph type="body"/>
          </p:nvPr>
        </p:nvSpPr>
        <p:spPr>
          <a:xfrm>
            <a:off x="533520" y="1828440"/>
            <a:ext cx="3975480" cy="4032360"/>
          </a:xfrm>
          <a:prstGeom prst="rect">
            <a:avLst/>
          </a:prstGeom>
        </p:spPr>
        <p:txBody>
          <a:bodyPr lIns="90000" rIns="90000" tIns="46800" bIns="46800"/>
          <a:p>
            <a:endParaRPr/>
          </a:p>
        </p:txBody>
      </p:sp>
      <p:sp>
        <p:nvSpPr>
          <p:cNvPr id="14" name="PlaceHolder 3"/>
          <p:cNvSpPr>
            <a:spLocks noGrp="1"/>
          </p:cNvSpPr>
          <p:nvPr>
            <p:ph type="body"/>
          </p:nvPr>
        </p:nvSpPr>
        <p:spPr>
          <a:xfrm>
            <a:off x="4708080" y="1828440"/>
            <a:ext cx="3975480" cy="4032360"/>
          </a:xfrm>
          <a:prstGeom prst="rect">
            <a:avLst/>
          </a:prstGeom>
        </p:spPr>
        <p:txBody>
          <a:bodyPr lIns="90000" rIns="90000" tIns="46800" bIns="46800"/>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533520" y="472680"/>
            <a:ext cx="8146800" cy="5269680"/>
          </a:xfrm>
          <a:prstGeom prst="rect">
            <a:avLst/>
          </a:prstGeom>
        </p:spPr>
        <p:txBody>
          <a:bodyPr lIns="0" rIns="0" tIns="0" bIns="0" anchor="ctr"/>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18" name="PlaceHolder 2"/>
          <p:cNvSpPr>
            <a:spLocks noGrp="1"/>
          </p:cNvSpPr>
          <p:nvPr>
            <p:ph type="body"/>
          </p:nvPr>
        </p:nvSpPr>
        <p:spPr>
          <a:xfrm>
            <a:off x="533520" y="1828440"/>
            <a:ext cx="3975480" cy="1923120"/>
          </a:xfrm>
          <a:prstGeom prst="rect">
            <a:avLst/>
          </a:prstGeom>
        </p:spPr>
        <p:txBody>
          <a:bodyPr lIns="90000" rIns="90000" tIns="46800" bIns="46800"/>
          <a:p>
            <a:endParaRPr/>
          </a:p>
        </p:txBody>
      </p:sp>
      <p:sp>
        <p:nvSpPr>
          <p:cNvPr id="19" name="PlaceHolder 3"/>
          <p:cNvSpPr>
            <a:spLocks noGrp="1"/>
          </p:cNvSpPr>
          <p:nvPr>
            <p:ph type="body"/>
          </p:nvPr>
        </p:nvSpPr>
        <p:spPr>
          <a:xfrm>
            <a:off x="533520" y="3934800"/>
            <a:ext cx="3975480" cy="1923120"/>
          </a:xfrm>
          <a:prstGeom prst="rect">
            <a:avLst/>
          </a:prstGeom>
        </p:spPr>
        <p:txBody>
          <a:bodyPr lIns="90000" rIns="90000" tIns="46800" bIns="46800"/>
          <a:p>
            <a:endParaRPr/>
          </a:p>
        </p:txBody>
      </p:sp>
      <p:sp>
        <p:nvSpPr>
          <p:cNvPr id="20" name="PlaceHolder 4"/>
          <p:cNvSpPr>
            <a:spLocks noGrp="1"/>
          </p:cNvSpPr>
          <p:nvPr>
            <p:ph type="body"/>
          </p:nvPr>
        </p:nvSpPr>
        <p:spPr>
          <a:xfrm>
            <a:off x="4708080" y="1828440"/>
            <a:ext cx="3975480" cy="4032360"/>
          </a:xfrm>
          <a:prstGeom prst="rect">
            <a:avLst/>
          </a:prstGeom>
        </p:spPr>
        <p:txBody>
          <a:bodyPr lIns="90000" rIns="90000" tIns="46800" bIns="46800"/>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22" name="PlaceHolder 2"/>
          <p:cNvSpPr>
            <a:spLocks noGrp="1"/>
          </p:cNvSpPr>
          <p:nvPr>
            <p:ph type="body"/>
          </p:nvPr>
        </p:nvSpPr>
        <p:spPr>
          <a:xfrm>
            <a:off x="533520" y="1828440"/>
            <a:ext cx="3975480" cy="4032360"/>
          </a:xfrm>
          <a:prstGeom prst="rect">
            <a:avLst/>
          </a:prstGeom>
        </p:spPr>
        <p:txBody>
          <a:bodyPr lIns="90000" rIns="90000" tIns="46800" bIns="46800"/>
          <a:p>
            <a:endParaRPr/>
          </a:p>
        </p:txBody>
      </p:sp>
      <p:sp>
        <p:nvSpPr>
          <p:cNvPr id="23" name="PlaceHolder 3"/>
          <p:cNvSpPr>
            <a:spLocks noGrp="1"/>
          </p:cNvSpPr>
          <p:nvPr>
            <p:ph type="body"/>
          </p:nvPr>
        </p:nvSpPr>
        <p:spPr>
          <a:xfrm>
            <a:off x="4708080" y="1828440"/>
            <a:ext cx="3975480" cy="1923120"/>
          </a:xfrm>
          <a:prstGeom prst="rect">
            <a:avLst/>
          </a:prstGeom>
        </p:spPr>
        <p:txBody>
          <a:bodyPr lIns="90000" rIns="90000" tIns="46800" bIns="46800"/>
          <a:p>
            <a:endParaRPr/>
          </a:p>
        </p:txBody>
      </p:sp>
      <p:sp>
        <p:nvSpPr>
          <p:cNvPr id="24" name="PlaceHolder 4"/>
          <p:cNvSpPr>
            <a:spLocks noGrp="1"/>
          </p:cNvSpPr>
          <p:nvPr>
            <p:ph type="body"/>
          </p:nvPr>
        </p:nvSpPr>
        <p:spPr>
          <a:xfrm>
            <a:off x="4708080" y="3934800"/>
            <a:ext cx="3975480" cy="1923120"/>
          </a:xfrm>
          <a:prstGeom prst="rect">
            <a:avLst/>
          </a:prstGeom>
        </p:spPr>
        <p:txBody>
          <a:bodyPr lIns="90000" rIns="90000" tIns="46800" bIns="46800"/>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533520" y="472680"/>
            <a:ext cx="8146800" cy="1136520"/>
          </a:xfrm>
          <a:prstGeom prst="rect">
            <a:avLst/>
          </a:prstGeom>
        </p:spPr>
        <p:txBody>
          <a:bodyPr lIns="90000" rIns="90000" tIns="46800" bIns="46800" anchor="b"/>
          <a:p>
            <a:endParaRPr/>
          </a:p>
        </p:txBody>
      </p:sp>
      <p:sp>
        <p:nvSpPr>
          <p:cNvPr id="26" name="PlaceHolder 2"/>
          <p:cNvSpPr>
            <a:spLocks noGrp="1"/>
          </p:cNvSpPr>
          <p:nvPr>
            <p:ph type="body"/>
          </p:nvPr>
        </p:nvSpPr>
        <p:spPr>
          <a:xfrm>
            <a:off x="533520" y="1828440"/>
            <a:ext cx="3975480" cy="1923120"/>
          </a:xfrm>
          <a:prstGeom prst="rect">
            <a:avLst/>
          </a:prstGeom>
        </p:spPr>
        <p:txBody>
          <a:bodyPr lIns="90000" rIns="90000" tIns="46800" bIns="46800"/>
          <a:p>
            <a:endParaRPr/>
          </a:p>
        </p:txBody>
      </p:sp>
      <p:sp>
        <p:nvSpPr>
          <p:cNvPr id="27" name="PlaceHolder 3"/>
          <p:cNvSpPr>
            <a:spLocks noGrp="1"/>
          </p:cNvSpPr>
          <p:nvPr>
            <p:ph type="body"/>
          </p:nvPr>
        </p:nvSpPr>
        <p:spPr>
          <a:xfrm>
            <a:off x="4708080" y="1828440"/>
            <a:ext cx="3975480" cy="1923120"/>
          </a:xfrm>
          <a:prstGeom prst="rect">
            <a:avLst/>
          </a:prstGeom>
        </p:spPr>
        <p:txBody>
          <a:bodyPr lIns="90000" rIns="90000" tIns="46800" bIns="46800"/>
          <a:p>
            <a:endParaRPr/>
          </a:p>
        </p:txBody>
      </p:sp>
      <p:sp>
        <p:nvSpPr>
          <p:cNvPr id="28" name="PlaceHolder 4"/>
          <p:cNvSpPr>
            <a:spLocks noGrp="1"/>
          </p:cNvSpPr>
          <p:nvPr>
            <p:ph type="body"/>
          </p:nvPr>
        </p:nvSpPr>
        <p:spPr>
          <a:xfrm>
            <a:off x="533520" y="3934800"/>
            <a:ext cx="8146800" cy="1923120"/>
          </a:xfrm>
          <a:prstGeom prst="rect">
            <a:avLst/>
          </a:prstGeom>
        </p:spPr>
        <p:txBody>
          <a:bodyPr lIns="90000" rIns="90000" tIns="46800" bIns="46800"/>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0" name="CustomShape 1"/>
          <p:cNvSpPr/>
          <p:nvPr/>
        </p:nvSpPr>
        <p:spPr>
          <a:xfrm>
            <a:off x="228600" y="228600"/>
            <a:ext cx="8682120" cy="5938920"/>
          </a:xfrm>
          <a:prstGeom prst="rect">
            <a:avLst/>
          </a:prstGeom>
          <a:solidFill>
            <a:srgbClr val="000000"/>
          </a:solidFill>
          <a:ln w="44280">
            <a:solidFill>
              <a:srgbClr val="ffffff"/>
            </a:solidFill>
            <a:miter/>
          </a:ln>
        </p:spPr>
        <p:style>
          <a:lnRef idx="0"/>
          <a:fillRef idx="0"/>
          <a:effectRef idx="0"/>
          <a:fontRef idx="minor"/>
        </p:style>
      </p:sp>
      <p:sp>
        <p:nvSpPr>
          <p:cNvPr id="1" name="CustomShape 2"/>
          <p:cNvSpPr/>
          <p:nvPr/>
        </p:nvSpPr>
        <p:spPr>
          <a:xfrm>
            <a:off x="306360" y="306360"/>
            <a:ext cx="8524800" cy="5765760"/>
          </a:xfrm>
          <a:prstGeom prst="rect">
            <a:avLst/>
          </a:prstGeom>
          <a:solidFill>
            <a:srgbClr val="000000"/>
          </a:solidFill>
          <a:ln w="9360">
            <a:solidFill>
              <a:srgbClr val="ffffff"/>
            </a:solidFill>
            <a:miter/>
          </a:ln>
        </p:spPr>
        <p:style>
          <a:lnRef idx="0"/>
          <a:fillRef idx="0"/>
          <a:effectRef idx="0"/>
          <a:fontRef idx="minor"/>
        </p:style>
      </p:sp>
      <p:sp>
        <p:nvSpPr>
          <p:cNvPr id="2" name="Line 3"/>
          <p:cNvSpPr/>
          <p:nvPr/>
        </p:nvSpPr>
        <p:spPr>
          <a:xfrm>
            <a:off x="533520" y="1733400"/>
            <a:ext cx="8148600" cy="0"/>
          </a:xfrm>
          <a:prstGeom prst="line">
            <a:avLst/>
          </a:prstGeom>
          <a:ln w="12600">
            <a:solidFill>
              <a:srgbClr val="990000"/>
            </a:solidFill>
            <a:miter/>
          </a:ln>
        </p:spPr>
      </p:sp>
      <p:sp>
        <p:nvSpPr>
          <p:cNvPr id="3" name="PlaceHolder 4"/>
          <p:cNvSpPr>
            <a:spLocks noGrp="1"/>
          </p:cNvSpPr>
          <p:nvPr>
            <p:ph type="title"/>
          </p:nvPr>
        </p:nvSpPr>
        <p:spPr>
          <a:xfrm>
            <a:off x="533520" y="472680"/>
            <a:ext cx="8146800" cy="1136520"/>
          </a:xfrm>
          <a:prstGeom prst="rect">
            <a:avLst/>
          </a:prstGeom>
        </p:spPr>
        <p:txBody>
          <a:bodyPr lIns="90000" rIns="90000" tIns="46800" bIns="46800" anchor="b"/>
          <a:p>
            <a:r>
              <a:rPr lang="en-US" sz="4400">
                <a:latin typeface="Times New Roman"/>
              </a:rPr>
              <a:t>Click to edit the title text format</a:t>
            </a:r>
            <a:endParaRPr/>
          </a:p>
        </p:txBody>
      </p:sp>
      <p:sp>
        <p:nvSpPr>
          <p:cNvPr id="4" name="PlaceHolder 5"/>
          <p:cNvSpPr>
            <a:spLocks noGrp="1"/>
          </p:cNvSpPr>
          <p:nvPr>
            <p:ph type="body"/>
          </p:nvPr>
        </p:nvSpPr>
        <p:spPr>
          <a:xfrm>
            <a:off x="533520" y="1828440"/>
            <a:ext cx="8146800" cy="4032360"/>
          </a:xfrm>
          <a:prstGeom prst="rect">
            <a:avLst/>
          </a:prstGeom>
        </p:spPr>
        <p:txBody>
          <a:bodyPr lIns="90000" rIns="90000" tIns="46800" bIns="46800"/>
          <a:p>
            <a:pPr/>
            <a:r>
              <a:rPr lang="en-US" sz="3100">
                <a:latin typeface="Arial"/>
              </a:rPr>
              <a:t>Click to edit the outline text format</a:t>
            </a:r>
            <a:endParaRPr/>
          </a:p>
          <a:p>
            <a:pPr lvl="1"/>
            <a:r>
              <a:rPr lang="en-US" sz="2600">
                <a:latin typeface="Arial"/>
              </a:rPr>
              <a:t>Second Outline Level</a:t>
            </a:r>
            <a:endParaRPr/>
          </a:p>
          <a:p>
            <a:pPr lvl="2">
              <a:buFont typeface="Times New Roman"/>
              <a:buChar char="•"/>
            </a:pPr>
            <a:r>
              <a:rPr lang="en-US" sz="2400">
                <a:latin typeface="Arial"/>
              </a:rPr>
              <a:t>Third Outline Level</a:t>
            </a:r>
            <a:endParaRPr/>
          </a:p>
          <a:p>
            <a:pPr lvl="3">
              <a:buFont typeface="Times New Roman"/>
              <a:buChar char="–"/>
            </a:pPr>
            <a:r>
              <a:rPr lang="en-US" sz="2000">
                <a:latin typeface="Arial"/>
              </a:rPr>
              <a:t>Fourth Outline Level</a:t>
            </a:r>
            <a:endParaRPr/>
          </a:p>
          <a:p>
            <a:pPr lvl="4">
              <a:buFont typeface="Times New Roman"/>
              <a:buChar char="»"/>
            </a:pPr>
            <a:r>
              <a:rPr lang="en-US" sz="2000">
                <a:latin typeface="Arial"/>
              </a:rPr>
              <a:t>Fifth Outline Level</a:t>
            </a:r>
            <a:endParaRPr/>
          </a:p>
          <a:p>
            <a:pPr lvl="5">
              <a:buFont typeface="Times New Roman"/>
              <a:buChar char="»"/>
            </a:pPr>
            <a:r>
              <a:rPr lang="en-US" sz="2000">
                <a:latin typeface="Arial"/>
              </a:rPr>
              <a:t>Sixth Outline Level</a:t>
            </a:r>
            <a:endParaRPr/>
          </a:p>
          <a:p>
            <a:pPr lvl="6">
              <a:buFont typeface="Times New Roman"/>
              <a:buChar char="»"/>
            </a:pPr>
            <a:r>
              <a:rPr lang="en-US" sz="2000">
                <a:latin typeface="Arial"/>
              </a:rPr>
              <a:t>Seventh Outline Level</a:t>
            </a:r>
            <a:endParaRPr/>
          </a:p>
        </p:txBody>
      </p:sp>
      <p:sp>
        <p:nvSpPr>
          <p:cNvPr id="5" name="PlaceHolder 6"/>
          <p:cNvSpPr>
            <a:spLocks noGrp="1"/>
          </p:cNvSpPr>
          <p:nvPr>
            <p:ph type="dt"/>
          </p:nvPr>
        </p:nvSpPr>
        <p:spPr>
          <a:xfrm>
            <a:off x="533160" y="6248520"/>
            <a:ext cx="2050920" cy="450720"/>
          </a:xfrm>
          <a:prstGeom prst="rect">
            <a:avLst/>
          </a:prstGeom>
        </p:spPr>
        <p:txBody>
          <a:bodyPr lIns="90000" rIns="90000" tIns="46800" bIns="46800" anchor="b"/>
          <a:p>
            <a:pPr/>
            <a:r>
              <a:rPr lang="en-US">
                <a:latin typeface="Arial"/>
              </a:rPr>
              <a:t>&lt;date/time&gt;</a:t>
            </a:r>
            <a:endParaRPr/>
          </a:p>
        </p:txBody>
      </p:sp>
      <p:sp>
        <p:nvSpPr>
          <p:cNvPr id="6" name="PlaceHolder 7"/>
          <p:cNvSpPr>
            <a:spLocks noGrp="1"/>
          </p:cNvSpPr>
          <p:nvPr>
            <p:ph type="ftr"/>
          </p:nvPr>
        </p:nvSpPr>
        <p:spPr>
          <a:xfrm>
            <a:off x="3238560" y="6248520"/>
            <a:ext cx="2889360" cy="450720"/>
          </a:xfrm>
          <a:prstGeom prst="rect">
            <a:avLst/>
          </a:prstGeom>
        </p:spPr>
        <p:txBody>
          <a:bodyPr lIns="90000" rIns="90000" tIns="46800" bIns="46800" anchor="b"/>
          <a:p>
            <a:pPr/>
            <a:r>
              <a:rPr lang="en-US">
                <a:latin typeface="Arial"/>
              </a:rPr>
              <a:t>&lt;footer&gt;</a:t>
            </a:r>
            <a:endParaRPr/>
          </a:p>
        </p:txBody>
      </p:sp>
      <p:sp>
        <p:nvSpPr>
          <p:cNvPr id="7" name="PlaceHolder 8"/>
          <p:cNvSpPr>
            <a:spLocks noGrp="1"/>
          </p:cNvSpPr>
          <p:nvPr>
            <p:ph type="sldNum"/>
          </p:nvPr>
        </p:nvSpPr>
        <p:spPr>
          <a:xfrm>
            <a:off x="6781680" y="6248520"/>
            <a:ext cx="1898640" cy="450720"/>
          </a:xfrm>
          <a:prstGeom prst="rect">
            <a:avLst/>
          </a:prstGeom>
        </p:spPr>
        <p:txBody>
          <a:bodyPr lIns="90000" rIns="90000" tIns="46800" bIns="46800" anchor="b"/>
          <a:p>
            <a:pPr/>
            <a:fld id="{2E98C1C0-B935-4C53-A640-A4038F2E7AE3}" type="slidenum">
              <a:rPr lang="en-US">
                <a:latin typeface="Arial"/>
              </a:rPr>
              <a:t>&lt;number&gt;</a:t>
            </a:fld>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42" name="CustomShape 1"/>
          <p:cNvSpPr/>
          <p:nvPr/>
        </p:nvSpPr>
        <p:spPr>
          <a:xfrm>
            <a:off x="380880" y="457200"/>
            <a:ext cx="8393400" cy="5557680"/>
          </a:xfrm>
          <a:prstGeom prst="rect">
            <a:avLst/>
          </a:prstGeom>
          <a:solidFill>
            <a:srgbClr val="000000"/>
          </a:solidFill>
          <a:ln w="50760">
            <a:solidFill>
              <a:srgbClr val="ffffff"/>
            </a:solidFill>
            <a:miter/>
          </a:ln>
        </p:spPr>
        <p:style>
          <a:lnRef idx="0"/>
          <a:fillRef idx="0"/>
          <a:effectRef idx="0"/>
          <a:fontRef idx="minor"/>
        </p:style>
      </p:sp>
      <p:sp>
        <p:nvSpPr>
          <p:cNvPr id="43" name="CustomShape 2"/>
          <p:cNvSpPr/>
          <p:nvPr/>
        </p:nvSpPr>
        <p:spPr>
          <a:xfrm>
            <a:off x="452520" y="533520"/>
            <a:ext cx="8224920" cy="5405400"/>
          </a:xfrm>
          <a:prstGeom prst="rect">
            <a:avLst/>
          </a:prstGeom>
          <a:noFill/>
          <a:ln w="9360">
            <a:solidFill>
              <a:srgbClr val="ffffff"/>
            </a:solidFill>
            <a:miter/>
          </a:ln>
        </p:spPr>
        <p:style>
          <a:lnRef idx="0"/>
          <a:fillRef idx="0"/>
          <a:effectRef idx="0"/>
          <a:fontRef idx="minor"/>
        </p:style>
      </p:sp>
      <p:sp>
        <p:nvSpPr>
          <p:cNvPr id="44" name="Line 3"/>
          <p:cNvSpPr/>
          <p:nvPr/>
        </p:nvSpPr>
        <p:spPr>
          <a:xfrm>
            <a:off x="914400" y="3581280"/>
            <a:ext cx="7310520" cy="0"/>
          </a:xfrm>
          <a:prstGeom prst="line">
            <a:avLst/>
          </a:prstGeom>
          <a:ln w="19080">
            <a:solidFill>
              <a:srgbClr val="990000"/>
            </a:solidFill>
            <a:miter/>
          </a:ln>
        </p:spPr>
      </p:sp>
      <p:sp>
        <p:nvSpPr>
          <p:cNvPr id="45" name="PlaceHolder 4"/>
          <p:cNvSpPr>
            <a:spLocks noGrp="1"/>
          </p:cNvSpPr>
          <p:nvPr>
            <p:ph type="title"/>
          </p:nvPr>
        </p:nvSpPr>
        <p:spPr>
          <a:xfrm>
            <a:off x="1219320" y="836280"/>
            <a:ext cx="6775200" cy="2552760"/>
          </a:xfrm>
          <a:prstGeom prst="rect">
            <a:avLst/>
          </a:prstGeom>
        </p:spPr>
        <p:txBody>
          <a:bodyPr lIns="90000" rIns="90000" tIns="46800" bIns="46800" anchor="b" anchorCtr="1"/>
          <a:p>
            <a:r>
              <a:rPr lang="en-US" sz="4400">
                <a:latin typeface="Times New Roman"/>
              </a:rPr>
              <a:t>Click to edit the title text format</a:t>
            </a:r>
            <a:endParaRPr/>
          </a:p>
        </p:txBody>
      </p:sp>
      <p:sp>
        <p:nvSpPr>
          <p:cNvPr id="46" name="PlaceHolder 5"/>
          <p:cNvSpPr>
            <a:spLocks noGrp="1"/>
          </p:cNvSpPr>
          <p:nvPr>
            <p:ph type="dt"/>
          </p:nvPr>
        </p:nvSpPr>
        <p:spPr>
          <a:xfrm>
            <a:off x="536040" y="6248520"/>
            <a:ext cx="2048040" cy="450720"/>
          </a:xfrm>
          <a:prstGeom prst="rect">
            <a:avLst/>
          </a:prstGeom>
        </p:spPr>
        <p:txBody>
          <a:bodyPr lIns="90000" rIns="90000" tIns="46800" bIns="46800" anchor="b"/>
          <a:p>
            <a:pPr>
              <a:lnSpc>
                <a:spcPct val="100000"/>
              </a:lnSpc>
            </a:pPr>
            <a:r>
              <a:rPr lang="en-US" sz="1000">
                <a:solidFill>
                  <a:srgbClr val="ffffff"/>
                </a:solidFill>
                <a:latin typeface="Times New Roman"/>
                <a:ea typeface="Tahoma"/>
              </a:rPr>
              <a:t>&lt;date/time&gt;</a:t>
            </a:r>
            <a:endParaRPr/>
          </a:p>
        </p:txBody>
      </p:sp>
      <p:sp>
        <p:nvSpPr>
          <p:cNvPr id="47" name="PlaceHolder 6"/>
          <p:cNvSpPr>
            <a:spLocks noGrp="1"/>
          </p:cNvSpPr>
          <p:nvPr>
            <p:ph type="ftr"/>
          </p:nvPr>
        </p:nvSpPr>
        <p:spPr>
          <a:xfrm>
            <a:off x="3251160" y="6248520"/>
            <a:ext cx="2881440" cy="450720"/>
          </a:xfrm>
          <a:prstGeom prst="rect">
            <a:avLst/>
          </a:prstGeom>
        </p:spPr>
        <p:txBody>
          <a:bodyPr lIns="90000" rIns="90000" tIns="46800" bIns="46800" anchor="b"/>
          <a:p>
            <a:pPr algn="ctr">
              <a:lnSpc>
                <a:spcPct val="100000"/>
              </a:lnSpc>
            </a:pPr>
            <a:r>
              <a:rPr lang="en-US" sz="1000">
                <a:solidFill>
                  <a:srgbClr val="ffffff"/>
                </a:solidFill>
                <a:latin typeface="Times New Roman"/>
                <a:ea typeface="Tahoma"/>
              </a:rPr>
              <a:t>&lt;footer&gt;</a:t>
            </a:r>
            <a:endParaRPr/>
          </a:p>
        </p:txBody>
      </p:sp>
      <p:sp>
        <p:nvSpPr>
          <p:cNvPr id="48" name="PlaceHolder 7"/>
          <p:cNvSpPr>
            <a:spLocks noGrp="1"/>
          </p:cNvSpPr>
          <p:nvPr>
            <p:ph type="sldNum"/>
          </p:nvPr>
        </p:nvSpPr>
        <p:spPr>
          <a:xfrm>
            <a:off x="6788160" y="6257880"/>
            <a:ext cx="1898640" cy="450720"/>
          </a:xfrm>
          <a:prstGeom prst="rect">
            <a:avLst/>
          </a:prstGeom>
        </p:spPr>
        <p:txBody>
          <a:bodyPr lIns="90000" rIns="90000" tIns="46800" bIns="46800" anchor="b"/>
          <a:p>
            <a:pPr algn="r">
              <a:lnSpc>
                <a:spcPct val="100000"/>
              </a:lnSpc>
            </a:pPr>
            <a:fld id="{DEE9B93B-FA05-4D91-8573-CC54887EC774}" type="slidenum">
              <a:rPr lang="en-US" sz="1000">
                <a:solidFill>
                  <a:srgbClr val="ffffff"/>
                </a:solidFill>
                <a:latin typeface="Times New Roman"/>
                <a:ea typeface="Tahoma"/>
              </a:rPr>
              <a:t>&lt;number&gt;</a:t>
            </a:fld>
            <a:endParaRPr/>
          </a:p>
        </p:txBody>
      </p:sp>
      <p:sp>
        <p:nvSpPr>
          <p:cNvPr id="49" name="PlaceHolder 8"/>
          <p:cNvSpPr>
            <a:spLocks noGrp="1"/>
          </p:cNvSpPr>
          <p:nvPr>
            <p:ph type="body"/>
          </p:nvPr>
        </p:nvSpPr>
        <p:spPr>
          <a:xfrm>
            <a:off x="457200" y="1604520"/>
            <a:ext cx="8223120" cy="4519800"/>
          </a:xfrm>
          <a:prstGeom prst="rect">
            <a:avLst/>
          </a:prstGeom>
        </p:spPr>
        <p:txBody>
          <a:bodyPr lIns="0" rIns="0" tIns="0" bIns="0"/>
          <a:p>
            <a:pPr/>
            <a:r>
              <a:rPr lang="en-US" sz="3100">
                <a:latin typeface="Arial"/>
              </a:rPr>
              <a:t>Click to edit the outline text format</a:t>
            </a:r>
            <a:endParaRPr/>
          </a:p>
          <a:p>
            <a:pPr lvl="1"/>
            <a:r>
              <a:rPr lang="en-US" sz="2600">
                <a:latin typeface="Arial"/>
              </a:rPr>
              <a:t>Second Outline Level</a:t>
            </a:r>
            <a:endParaRPr/>
          </a:p>
          <a:p>
            <a:pPr lvl="2">
              <a:buFont typeface="Times New Roman"/>
              <a:buChar char="•"/>
            </a:pPr>
            <a:r>
              <a:rPr lang="en-US" sz="2400">
                <a:latin typeface="Arial"/>
              </a:rPr>
              <a:t>Third Outline Level</a:t>
            </a:r>
            <a:endParaRPr/>
          </a:p>
          <a:p>
            <a:pPr lvl="3">
              <a:buFont typeface="Times New Roman"/>
              <a:buChar char="–"/>
            </a:pPr>
            <a:r>
              <a:rPr lang="en-US" sz="2000">
                <a:latin typeface="Arial"/>
              </a:rPr>
              <a:t>Fourth Outline Level</a:t>
            </a:r>
            <a:endParaRPr/>
          </a:p>
          <a:p>
            <a:pPr lvl="4">
              <a:buFont typeface="Times New Roman"/>
              <a:buChar char="»"/>
            </a:pPr>
            <a:r>
              <a:rPr lang="en-US" sz="2000">
                <a:latin typeface="Arial"/>
              </a:rPr>
              <a:t>Fifth Outline Level</a:t>
            </a:r>
            <a:endParaRPr/>
          </a:p>
          <a:p>
            <a:pPr lvl="5">
              <a:buFont typeface="Times New Roman"/>
              <a:buChar char="»"/>
            </a:pPr>
            <a:r>
              <a:rPr lang="en-US" sz="2000">
                <a:latin typeface="Arial"/>
              </a:rPr>
              <a:t>Sixth Outline Level</a:t>
            </a:r>
            <a:endParaRPr/>
          </a:p>
          <a:p>
            <a:pPr lvl="6">
              <a:buFont typeface="Times New Roman"/>
              <a:buChar char="»"/>
            </a:pPr>
            <a:r>
              <a:rPr lang="en-US" sz="2000">
                <a:latin typeface="Arial"/>
              </a:rPr>
              <a:t>Seventh Outline Level</a:t>
            </a:r>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14.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1.xml"/><Relationship Id="rId3"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
</Relationships>
</file>

<file path=ppt/slides/_rels/slide2.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xml"/><Relationship Id="rId3"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image" Target="../media/image8.jpeg"/><Relationship Id="rId3" Type="http://schemas.openxmlformats.org/officeDocument/2006/relationships/slideLayout" Target="../slideLayouts/slideLayout1.xml"/><Relationship Id="rId4"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0.jpeg"/><Relationship Id="rId3" Type="http://schemas.openxmlformats.org/officeDocument/2006/relationships/slideLayout" Target="../slideLayouts/slideLayout8.xml"/><Relationship Id="rId4"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8.xml"/><Relationship Id="rId3"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8.xml"/><Relationship Id="rId3"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1.xml"/><Relationship Id="rId3"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1.xml"/><Relationship Id="rId3"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1.xml"/><Relationship Id="rId3"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89" name="TextShape 1"/>
          <p:cNvSpPr txBox="1"/>
          <p:nvPr/>
        </p:nvSpPr>
        <p:spPr>
          <a:xfrm>
            <a:off x="1219320" y="836640"/>
            <a:ext cx="6781680" cy="2558880"/>
          </a:xfrm>
          <a:prstGeom prst="rect">
            <a:avLst/>
          </a:prstGeom>
          <a:noFill/>
          <a:ln>
            <a:noFill/>
          </a:ln>
        </p:spPr>
        <p:txBody>
          <a:bodyPr lIns="90000" rIns="90000" tIns="46800" bIns="46800" anchor="b" anchorCtr="1"/>
          <a:p>
            <a:pPr algn="ctr"/>
            <a:r>
              <a:rPr lang="en-US" sz="6200">
                <a:solidFill>
                  <a:srgbClr val="ffffff"/>
                </a:solidFill>
                <a:latin typeface="Times New Roman"/>
              </a:rPr>
              <a:t>Road to Revolution:</a:t>
            </a:r>
            <a:r>
              <a:rPr lang="en-US" sz="6200">
                <a:solidFill>
                  <a:srgbClr val="ffffff"/>
                </a:solidFill>
                <a:latin typeface="Times New Roman"/>
              </a:rPr>
              <a:t>
</a:t>
            </a:r>
            <a:r>
              <a:rPr lang="en-US" sz="5000">
                <a:solidFill>
                  <a:srgbClr val="ffffff"/>
                </a:solidFill>
                <a:latin typeface="Times New Roman"/>
              </a:rPr>
              <a:t>The American Colonies</a:t>
            </a:r>
            <a:endParaRPr/>
          </a:p>
        </p:txBody>
      </p:sp>
      <p:sp>
        <p:nvSpPr>
          <p:cNvPr id="90" name="TextShape 2"/>
          <p:cNvSpPr txBox="1"/>
          <p:nvPr/>
        </p:nvSpPr>
        <p:spPr>
          <a:xfrm>
            <a:off x="1371600" y="3911400"/>
            <a:ext cx="6400800" cy="1874520"/>
          </a:xfrm>
          <a:prstGeom prst="rect">
            <a:avLst/>
          </a:prstGeom>
          <a:noFill/>
          <a:ln>
            <a:noFill/>
          </a:ln>
        </p:spPr>
        <p:txBody>
          <a:bodyPr lIns="0" rIns="0" tIns="0" bIns="0" anchor="ctr"/>
          <a:p>
            <a:pPr algn="ctr"/>
            <a:endParaRPr/>
          </a:p>
        </p:txBody>
      </p:sp>
      <p:pic>
        <p:nvPicPr>
          <p:cNvPr id="91" name="" descr=""/>
          <p:cNvPicPr/>
          <p:nvPr/>
        </p:nvPicPr>
        <p:blipFill>
          <a:blip r:embed="rId1"/>
          <a:stretch/>
        </p:blipFill>
        <p:spPr>
          <a:xfrm>
            <a:off x="2819520" y="3733920"/>
            <a:ext cx="3438360" cy="1833480"/>
          </a:xfrm>
          <a:prstGeom prst="rect">
            <a:avLst/>
          </a:prstGeom>
          <a:ln>
            <a:noFill/>
          </a:ln>
        </p:spPr>
      </p:pic>
    </p:spTree>
  </p:cSld>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122" name="TextShape 1"/>
          <p:cNvSpPr txBox="1"/>
          <p:nvPr/>
        </p:nvSpPr>
        <p:spPr>
          <a:xfrm>
            <a:off x="533520" y="448920"/>
            <a:ext cx="8153280" cy="1166760"/>
          </a:xfrm>
          <a:prstGeom prst="rect">
            <a:avLst/>
          </a:prstGeom>
          <a:noFill/>
          <a:ln>
            <a:noFill/>
          </a:ln>
        </p:spPr>
        <p:txBody>
          <a:bodyPr lIns="90000" rIns="90000" tIns="46800" bIns="46800" anchor="b"/>
          <a:p>
            <a:pPr/>
            <a:r>
              <a:rPr lang="en-US" sz="4400">
                <a:latin typeface="Times New Roman"/>
              </a:rPr>
              <a:t>Coercive (or “Intolerable”) Acts:  1774</a:t>
            </a:r>
            <a:endParaRPr/>
          </a:p>
        </p:txBody>
      </p:sp>
      <p:sp>
        <p:nvSpPr>
          <p:cNvPr id="123" name="TextShape 2"/>
          <p:cNvSpPr txBox="1"/>
          <p:nvPr/>
        </p:nvSpPr>
        <p:spPr>
          <a:xfrm>
            <a:off x="312840" y="1588680"/>
            <a:ext cx="8594640" cy="4637160"/>
          </a:xfrm>
          <a:prstGeom prst="rect">
            <a:avLst/>
          </a:prstGeom>
          <a:noFill/>
          <a:ln>
            <a:noFill/>
          </a:ln>
        </p:spPr>
        <p:txBody>
          <a:bodyPr lIns="90000" rIns="90000" tIns="46800" bIns="46800"/>
          <a:p>
            <a:pPr>
              <a:buSzPct val="75000"/>
              <a:buFont typeface="Wingdings" charset="2"/>
              <a:buChar char=""/>
            </a:pPr>
            <a:r>
              <a:rPr lang="en-US" sz="2600">
                <a:latin typeface="Arial"/>
              </a:rPr>
              <a:t>A direct response to resistance in Massachusetts – “cut off the head of the serpent”</a:t>
            </a:r>
            <a:endParaRPr/>
          </a:p>
          <a:p>
            <a:pPr>
              <a:buSzPct val="75000"/>
              <a:buFont typeface="Wingdings" charset="2"/>
              <a:buChar char=""/>
            </a:pPr>
            <a:r>
              <a:rPr lang="en-US" sz="2600">
                <a:latin typeface="Arial"/>
              </a:rPr>
              <a:t>Shut down Boston Harbor until colonists paid for tea</a:t>
            </a:r>
            <a:endParaRPr/>
          </a:p>
          <a:p>
            <a:pPr>
              <a:buSzPct val="75000"/>
              <a:buFont typeface="Wingdings" charset="2"/>
              <a:buChar char=""/>
            </a:pPr>
            <a:r>
              <a:rPr lang="en-US" sz="2600">
                <a:latin typeface="Arial"/>
              </a:rPr>
              <a:t>Took away rights – prohibited town meetings</a:t>
            </a:r>
            <a:endParaRPr/>
          </a:p>
          <a:p>
            <a:pPr>
              <a:buSzPct val="75000"/>
              <a:buFont typeface="Wingdings" charset="2"/>
              <a:buChar char=""/>
            </a:pPr>
            <a:r>
              <a:rPr lang="en-US" sz="2600">
                <a:latin typeface="Arial"/>
              </a:rPr>
              <a:t>Instituted Quartering Act (forced colonists to house British soldiers)</a:t>
            </a:r>
            <a:endParaRPr/>
          </a:p>
          <a:p>
            <a:pPr>
              <a:buSzPct val="75000"/>
              <a:buFont typeface="Wingdings" charset="2"/>
              <a:buChar char=""/>
            </a:pPr>
            <a:r>
              <a:rPr lang="en-US" sz="2600">
                <a:latin typeface="Arial"/>
              </a:rPr>
              <a:t>Moved trials of British soldiers charged with crimes in the colonies to England</a:t>
            </a:r>
            <a:endParaRPr/>
          </a:p>
          <a:p>
            <a:pPr>
              <a:buSzPct val="75000"/>
              <a:buFont typeface="Wingdings" charset="2"/>
              <a:buChar char=""/>
            </a:pPr>
            <a:r>
              <a:rPr lang="en-US" sz="2600">
                <a:latin typeface="Arial"/>
              </a:rPr>
              <a:t>Quebec Act granted reforms favorable to Catholic settlers living in former New France</a:t>
            </a:r>
            <a:endParaRPr/>
          </a:p>
        </p:txBody>
      </p:sp>
    </p:spTree>
  </p:cSld>
  <p:timing>
    <p:tnLst>
      <p:par>
        <p:cTn id="71" dur="indefinite" restart="never" nodeType="tmRoot">
          <p:childTnLst>
            <p:seq>
              <p:cTn id="72" dur="indefinite" nodeType="mainSeq">
                <p:childTnLst>
                  <p:par>
                    <p:cTn id="73" dur="indefinite" fill="hold">
                      <p:stCondLst>
                        <p:cond delay="indefinite"/>
                      </p:stCondLst>
                      <p:childTnLst>
                        <p:par>
                          <p:cTn id="74" dur="indefinite" fill="hold">
                            <p:stCondLst>
                              <p:cond delay="0"/>
                            </p:stCondLst>
                            <p:childTnLst>
                              <p:par>
                                <p:cTn id="75" dur="indefinite" nodeType="clickEffect" fill="hold" presetClass="entr" presetID="1">
                                  <p:stCondLst>
                                    <p:cond delay="0"/>
                                  </p:stCondLst>
                                  <p:childTnLst>
                                    <p:set>
                                      <p:cBhvr>
                                        <p:cTn id="76" dur="1" fill="hold">
                                          <p:stCondLst>
                                            <p:cond delay="0"/>
                                          </p:stCondLst>
                                        </p:cTn>
                                        <p:tgtEl>
                                          <p:spTgt spid="123">
                                            <p:txEl>
                                              <p:pRg st="85" end="138"/>
                                            </p:txEl>
                                          </p:spTgt>
                                        </p:tgtEl>
                                        <p:attrNameLst>
                                          <p:attrName>style.visibility</p:attrName>
                                        </p:attrNameLst>
                                      </p:cBhvr>
                                      <p:to>
                                        <p:strVal val="visible"/>
                                      </p:to>
                                    </p:set>
                                  </p:childTnLst>
                                </p:cTn>
                              </p:par>
                            </p:childTnLst>
                          </p:cTn>
                        </p:par>
                      </p:childTnLst>
                    </p:cTn>
                  </p:par>
                  <p:par>
                    <p:cTn id="77" dur="indefinite" fill="hold">
                      <p:stCondLst>
                        <p:cond delay="indefinite"/>
                      </p:stCondLst>
                      <p:childTnLst>
                        <p:par>
                          <p:cTn id="78" dur="indefinite" fill="hold">
                            <p:stCondLst>
                              <p:cond delay="0"/>
                            </p:stCondLst>
                            <p:childTnLst>
                              <p:par>
                                <p:cTn id="79" dur="indefinite" nodeType="clickEffect" fill="hold" presetClass="entr" presetID="1">
                                  <p:stCondLst>
                                    <p:cond delay="0"/>
                                  </p:stCondLst>
                                  <p:childTnLst>
                                    <p:set>
                                      <p:cBhvr>
                                        <p:cTn id="80" dur="1" fill="hold">
                                          <p:stCondLst>
                                            <p:cond delay="0"/>
                                          </p:stCondLst>
                                        </p:cTn>
                                        <p:tgtEl>
                                          <p:spTgt spid="123">
                                            <p:txEl>
                                              <p:pRg st="138" end="182"/>
                                            </p:txEl>
                                          </p:spTgt>
                                        </p:tgtEl>
                                        <p:attrNameLst>
                                          <p:attrName>style.visibility</p:attrName>
                                        </p:attrNameLst>
                                      </p:cBhvr>
                                      <p:to>
                                        <p:strVal val="visible"/>
                                      </p:to>
                                    </p:set>
                                  </p:childTnLst>
                                </p:cTn>
                              </p:par>
                            </p:childTnLst>
                          </p:cTn>
                        </p:par>
                      </p:childTnLst>
                    </p:cTn>
                  </p:par>
                  <p:par>
                    <p:cTn id="81" dur="indefinite" fill="hold">
                      <p:stCondLst>
                        <p:cond delay="indefinite"/>
                      </p:stCondLst>
                      <p:childTnLst>
                        <p:par>
                          <p:cTn id="82" dur="indefinite" fill="hold">
                            <p:stCondLst>
                              <p:cond delay="0"/>
                            </p:stCondLst>
                            <p:childTnLst>
                              <p:par>
                                <p:cTn id="83" dur="indefinite" nodeType="clickEffect" fill="hold" presetClass="entr" presetID="1">
                                  <p:stCondLst>
                                    <p:cond delay="0"/>
                                  </p:stCondLst>
                                  <p:childTnLst>
                                    <p:set>
                                      <p:cBhvr>
                                        <p:cTn id="84" dur="1" fill="hold">
                                          <p:stCondLst>
                                            <p:cond delay="0"/>
                                          </p:stCondLst>
                                        </p:cTn>
                                        <p:tgtEl>
                                          <p:spTgt spid="123">
                                            <p:txEl>
                                              <p:pRg st="182" end="253"/>
                                            </p:txEl>
                                          </p:spTgt>
                                        </p:tgtEl>
                                        <p:attrNameLst>
                                          <p:attrName>style.visibility</p:attrName>
                                        </p:attrNameLst>
                                      </p:cBhvr>
                                      <p:to>
                                        <p:strVal val="visible"/>
                                      </p:to>
                                    </p:set>
                                  </p:childTnLst>
                                </p:cTn>
                              </p:par>
                            </p:childTnLst>
                          </p:cTn>
                        </p:par>
                      </p:childTnLst>
                    </p:cTn>
                  </p:par>
                  <p:par>
                    <p:cTn id="85" dur="indefinite" fill="hold">
                      <p:stCondLst>
                        <p:cond delay="indefinite"/>
                      </p:stCondLst>
                      <p:childTnLst>
                        <p:par>
                          <p:cTn id="86" dur="indefinite" fill="hold">
                            <p:stCondLst>
                              <p:cond delay="0"/>
                            </p:stCondLst>
                            <p:childTnLst>
                              <p:par>
                                <p:cTn id="87" dur="indefinite" nodeType="clickEffect" fill="hold" presetClass="entr" presetID="1">
                                  <p:stCondLst>
                                    <p:cond delay="0"/>
                                  </p:stCondLst>
                                  <p:childTnLst>
                                    <p:set>
                                      <p:cBhvr>
                                        <p:cTn id="88" dur="1" fill="hold">
                                          <p:stCondLst>
                                            <p:cond delay="0"/>
                                          </p:stCondLst>
                                        </p:cTn>
                                        <p:tgtEl>
                                          <p:spTgt spid="123">
                                            <p:txEl>
                                              <p:pRg st="253" end="333"/>
                                            </p:txEl>
                                          </p:spTgt>
                                        </p:tgtEl>
                                        <p:attrNameLst>
                                          <p:attrName>style.visibility</p:attrName>
                                        </p:attrNameLst>
                                      </p:cBhvr>
                                      <p:to>
                                        <p:strVal val="visible"/>
                                      </p:to>
                                    </p:set>
                                  </p:childTnLst>
                                </p:cTn>
                              </p:par>
                            </p:childTnLst>
                          </p:cTn>
                        </p:par>
                      </p:childTnLst>
                    </p:cTn>
                  </p:par>
                  <p:par>
                    <p:cTn id="89" dur="indefinite" fill="hold">
                      <p:stCondLst>
                        <p:cond delay="indefinite"/>
                      </p:stCondLst>
                      <p:childTnLst>
                        <p:par>
                          <p:cTn id="90" dur="indefinite" fill="hold">
                            <p:stCondLst>
                              <p:cond delay="0"/>
                            </p:stCondLst>
                            <p:childTnLst>
                              <p:par>
                                <p:cTn id="91" dur="indefinite" nodeType="clickEffect" fill="hold" presetClass="entr" presetID="1">
                                  <p:stCondLst>
                                    <p:cond delay="0"/>
                                  </p:stCondLst>
                                  <p:childTnLst>
                                    <p:set>
                                      <p:cBhvr>
                                        <p:cTn id="92" dur="1" fill="hold">
                                          <p:stCondLst>
                                            <p:cond delay="0"/>
                                          </p:stCondLst>
                                        </p:cTn>
                                        <p:tgtEl>
                                          <p:spTgt spid="123">
                                            <p:txEl>
                                              <p:pRg st="333" end="419"/>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124" name="TextShape 1"/>
          <p:cNvSpPr txBox="1"/>
          <p:nvPr/>
        </p:nvSpPr>
        <p:spPr>
          <a:xfrm>
            <a:off x="533520" y="472680"/>
            <a:ext cx="8153280" cy="1143000"/>
          </a:xfrm>
          <a:prstGeom prst="rect">
            <a:avLst/>
          </a:prstGeom>
          <a:noFill/>
          <a:ln>
            <a:noFill/>
          </a:ln>
        </p:spPr>
        <p:txBody>
          <a:bodyPr lIns="90000" rIns="90000" tIns="46800" bIns="46800" anchor="b"/>
          <a:p>
            <a:pPr/>
            <a:r>
              <a:rPr lang="en-US" sz="4400">
                <a:latin typeface="Times New Roman"/>
              </a:rPr>
              <a:t>Response to the Intolerable Acts</a:t>
            </a:r>
            <a:r>
              <a:rPr lang="en-US" sz="4400">
                <a:latin typeface="Times New Roman"/>
              </a:rPr>
              <a:t>	</a:t>
            </a:r>
            <a:endParaRPr/>
          </a:p>
        </p:txBody>
      </p:sp>
      <p:sp>
        <p:nvSpPr>
          <p:cNvPr id="125" name="TextShape 2"/>
          <p:cNvSpPr txBox="1"/>
          <p:nvPr/>
        </p:nvSpPr>
        <p:spPr>
          <a:xfrm>
            <a:off x="533520" y="1828800"/>
            <a:ext cx="8153280" cy="1943280"/>
          </a:xfrm>
          <a:prstGeom prst="rect">
            <a:avLst/>
          </a:prstGeom>
          <a:noFill/>
          <a:ln>
            <a:noFill/>
          </a:ln>
        </p:spPr>
        <p:txBody>
          <a:bodyPr lIns="90000" rIns="90000" tIns="46800" bIns="46800"/>
          <a:p>
            <a:pPr>
              <a:buSzPct val="75000"/>
              <a:buFont typeface="Wingdings" charset="2"/>
              <a:buChar char=""/>
            </a:pPr>
            <a:r>
              <a:rPr lang="en-US" sz="2100">
                <a:solidFill>
                  <a:srgbClr val="ffffff"/>
                </a:solidFill>
                <a:latin typeface="Arial"/>
              </a:rPr>
              <a:t>Delegates from every colony but Georgia are chosen for the First Continental Congress in Philadelphia</a:t>
            </a:r>
            <a:endParaRPr/>
          </a:p>
          <a:p>
            <a:pPr>
              <a:buSzPct val="75000"/>
              <a:buFont typeface="Wingdings" charset="2"/>
              <a:buChar char=""/>
            </a:pPr>
            <a:r>
              <a:rPr lang="en-US" sz="2100">
                <a:solidFill>
                  <a:srgbClr val="ffffff"/>
                </a:solidFill>
                <a:latin typeface="Arial"/>
              </a:rPr>
              <a:t>The Congress agrees to a boycott of all British imported goods</a:t>
            </a:r>
            <a:endParaRPr/>
          </a:p>
          <a:p>
            <a:pPr>
              <a:buSzPct val="75000"/>
              <a:buFont typeface="Wingdings" charset="2"/>
              <a:buChar char=""/>
            </a:pPr>
            <a:r>
              <a:rPr lang="en-US" sz="2100">
                <a:solidFill>
                  <a:srgbClr val="ffffff"/>
                </a:solidFill>
                <a:latin typeface="Arial"/>
              </a:rPr>
              <a:t>Petitioned the King with a list of grievances and set a date for a second Congress if their demands went unmet</a:t>
            </a:r>
            <a:endParaRPr/>
          </a:p>
        </p:txBody>
      </p:sp>
      <p:pic>
        <p:nvPicPr>
          <p:cNvPr id="126" name="" descr=""/>
          <p:cNvPicPr/>
          <p:nvPr/>
        </p:nvPicPr>
        <p:blipFill>
          <a:blip r:embed="rId1"/>
          <a:stretch/>
        </p:blipFill>
        <p:spPr>
          <a:xfrm>
            <a:off x="1066680" y="3772080"/>
            <a:ext cx="4327560" cy="3020760"/>
          </a:xfrm>
          <a:prstGeom prst="rect">
            <a:avLst/>
          </a:prstGeom>
          <a:ln>
            <a:noFill/>
          </a:ln>
        </p:spPr>
      </p:pic>
      <p:sp>
        <p:nvSpPr>
          <p:cNvPr id="127" name="CustomShape 3"/>
          <p:cNvSpPr/>
          <p:nvPr/>
        </p:nvSpPr>
        <p:spPr>
          <a:xfrm>
            <a:off x="5342040" y="4297320"/>
            <a:ext cx="3276360" cy="1739880"/>
          </a:xfrm>
          <a:prstGeom prst="rect">
            <a:avLst/>
          </a:prstGeom>
          <a:noFill/>
          <a:ln>
            <a:noFill/>
          </a:ln>
        </p:spPr>
        <p:style>
          <a:lnRef idx="0"/>
          <a:fillRef idx="0"/>
          <a:effectRef idx="0"/>
          <a:fontRef idx="minor"/>
        </p:style>
        <p:txBody>
          <a:bodyPr lIns="90000" rIns="90000" tIns="46800" bIns="46800"/>
          <a:p>
            <a:pPr/>
            <a:r>
              <a:rPr lang="en-US">
                <a:solidFill>
                  <a:srgbClr val="ffffff"/>
                </a:solidFill>
                <a:latin typeface="Arial"/>
              </a:rPr>
              <a:t>Cartoon depicting British officials forcing the Intolerable Acts down the throat of America – this cartoon was distributed around the colonies</a:t>
            </a:r>
            <a:endParaRPr/>
          </a:p>
        </p:txBody>
      </p:sp>
    </p:spTree>
  </p:cSld>
  <p:timing>
    <p:tnLst>
      <p:par>
        <p:cTn id="93" dur="indefinite" restart="never" nodeType="tmRoot">
          <p:childTnLst>
            <p:seq>
              <p:cTn id="94" dur="indefinite" nodeType="mainSeq">
                <p:childTnLst>
                  <p:par>
                    <p:cTn id="95" dur="indefinite" fill="hold">
                      <p:stCondLst>
                        <p:cond delay="indefinite"/>
                      </p:stCondLst>
                      <p:childTnLst>
                        <p:par>
                          <p:cTn id="96" dur="indefinite" fill="hold">
                            <p:stCondLst>
                              <p:cond delay="0"/>
                            </p:stCondLst>
                            <p:childTnLst>
                              <p:par>
                                <p:cTn id="97" dur="indefinite" nodeType="clickEffect" fill="hold" presetClass="entr" presetID="1">
                                  <p:stCondLst>
                                    <p:cond delay="0"/>
                                  </p:stCondLst>
                                  <p:childTnLst>
                                    <p:set>
                                      <p:cBhvr>
                                        <p:cTn id="98" dur="1" fill="hold">
                                          <p:stCondLst>
                                            <p:cond delay="0"/>
                                          </p:stCondLst>
                                        </p:cTn>
                                        <p:tgtEl>
                                          <p:spTgt spid="125">
                                            <p:txEl>
                                              <p:pRg st="0" end="102"/>
                                            </p:txEl>
                                          </p:spTgt>
                                        </p:tgtEl>
                                        <p:attrNameLst>
                                          <p:attrName>style.visibility</p:attrName>
                                        </p:attrNameLst>
                                      </p:cBhvr>
                                      <p:to>
                                        <p:strVal val="visible"/>
                                      </p:to>
                                    </p:set>
                                  </p:childTnLst>
                                </p:cTn>
                              </p:par>
                            </p:childTnLst>
                          </p:cTn>
                        </p:par>
                      </p:childTnLst>
                    </p:cTn>
                  </p:par>
                  <p:par>
                    <p:cTn id="99" dur="indefinite" fill="hold">
                      <p:stCondLst>
                        <p:cond delay="indefinite"/>
                      </p:stCondLst>
                      <p:childTnLst>
                        <p:par>
                          <p:cTn id="100" dur="indefinite" fill="hold">
                            <p:stCondLst>
                              <p:cond delay="0"/>
                            </p:stCondLst>
                            <p:childTnLst>
                              <p:par>
                                <p:cTn id="101" dur="indefinite" nodeType="clickEffect" fill="hold" presetClass="entr" presetID="1">
                                  <p:stCondLst>
                                    <p:cond delay="0"/>
                                  </p:stCondLst>
                                  <p:childTnLst>
                                    <p:set>
                                      <p:cBhvr>
                                        <p:cTn id="102" dur="1" fill="hold">
                                          <p:stCondLst>
                                            <p:cond delay="0"/>
                                          </p:stCondLst>
                                        </p:cTn>
                                        <p:tgtEl>
                                          <p:spTgt spid="125">
                                            <p:txEl>
                                              <p:pRg st="102" end="165"/>
                                            </p:txEl>
                                          </p:spTgt>
                                        </p:tgtEl>
                                        <p:attrNameLst>
                                          <p:attrName>style.visibility</p:attrName>
                                        </p:attrNameLst>
                                      </p:cBhvr>
                                      <p:to>
                                        <p:strVal val="visible"/>
                                      </p:to>
                                    </p:set>
                                  </p:childTnLst>
                                </p:cTn>
                              </p:par>
                            </p:childTnLst>
                          </p:cTn>
                        </p:par>
                      </p:childTnLst>
                    </p:cTn>
                  </p:par>
                  <p:par>
                    <p:cTn id="103" dur="indefinite" fill="hold">
                      <p:stCondLst>
                        <p:cond delay="indefinite"/>
                      </p:stCondLst>
                      <p:childTnLst>
                        <p:par>
                          <p:cTn id="104" dur="indefinite" fill="hold">
                            <p:stCondLst>
                              <p:cond delay="0"/>
                            </p:stCondLst>
                            <p:childTnLst>
                              <p:par>
                                <p:cTn id="105" dur="indefinite" nodeType="clickEffect" fill="hold" presetClass="entr" presetID="1">
                                  <p:stCondLst>
                                    <p:cond delay="0"/>
                                  </p:stCondLst>
                                  <p:childTnLst>
                                    <p:set>
                                      <p:cBhvr>
                                        <p:cTn id="106" dur="1" fill="hold">
                                          <p:stCondLst>
                                            <p:cond delay="0"/>
                                          </p:stCondLst>
                                        </p:cTn>
                                        <p:tgtEl>
                                          <p:spTgt spid="125">
                                            <p:txEl>
                                              <p:pRg st="165" end="276"/>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128" name="TextShape 1"/>
          <p:cNvSpPr txBox="1"/>
          <p:nvPr/>
        </p:nvSpPr>
        <p:spPr>
          <a:xfrm>
            <a:off x="533520" y="472680"/>
            <a:ext cx="8153280" cy="1143000"/>
          </a:xfrm>
          <a:prstGeom prst="rect">
            <a:avLst/>
          </a:prstGeom>
          <a:noFill/>
          <a:ln>
            <a:noFill/>
          </a:ln>
        </p:spPr>
        <p:txBody>
          <a:bodyPr lIns="90000" rIns="90000" tIns="46800" bIns="46800" anchor="b"/>
          <a:p>
            <a:pPr/>
            <a:r>
              <a:rPr lang="en-US" sz="4000">
                <a:latin typeface="Times New Roman"/>
              </a:rPr>
              <a:t>What has happened to the colonies?</a:t>
            </a:r>
            <a:endParaRPr/>
          </a:p>
        </p:txBody>
      </p:sp>
      <p:sp>
        <p:nvSpPr>
          <p:cNvPr id="129" name="TextShape 2"/>
          <p:cNvSpPr txBox="1"/>
          <p:nvPr/>
        </p:nvSpPr>
        <p:spPr>
          <a:xfrm>
            <a:off x="533520" y="2437920"/>
            <a:ext cx="8153280" cy="3429000"/>
          </a:xfrm>
          <a:prstGeom prst="rect">
            <a:avLst/>
          </a:prstGeom>
          <a:noFill/>
          <a:ln>
            <a:noFill/>
          </a:ln>
        </p:spPr>
        <p:txBody>
          <a:bodyPr lIns="90000" rIns="90000" tIns="46800" bIns="46800"/>
          <a:p>
            <a:pPr>
              <a:buSzPct val="75000"/>
              <a:buFont typeface="Wingdings" charset="2"/>
              <a:buChar char=""/>
            </a:pPr>
            <a:r>
              <a:rPr lang="en-US" sz="3100">
                <a:latin typeface="Arial"/>
              </a:rPr>
              <a:t>Patrick Henry (delegate to the Continental Congress, in 1774):  </a:t>
            </a:r>
            <a:r>
              <a:rPr i="1" lang="en-US" sz="3100">
                <a:latin typeface="Arial"/>
              </a:rPr>
              <a:t>“The distinctions between Virginians, Pennsylvanians, New Yorkers, and New Englanders are no more.  I am not a Virginian, but an American.”</a:t>
            </a:r>
            <a:endParaRPr/>
          </a:p>
          <a:p>
            <a:pPr/>
            <a:endParaRPr/>
          </a:p>
        </p:txBody>
      </p:sp>
    </p:spTree>
  </p:cSld>
  <p:timing>
    <p:tnLst>
      <p:par>
        <p:cTn id="107" dur="indefinite" restart="never" nodeType="tmRoot">
          <p:childTnLst>
            <p:seq>
              <p:cTn id="108" dur="indefinite"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130" name="TextShape 1"/>
          <p:cNvSpPr txBox="1"/>
          <p:nvPr/>
        </p:nvSpPr>
        <p:spPr>
          <a:xfrm>
            <a:off x="533520" y="472680"/>
            <a:ext cx="8153280" cy="1143000"/>
          </a:xfrm>
          <a:prstGeom prst="rect">
            <a:avLst/>
          </a:prstGeom>
          <a:noFill/>
          <a:ln>
            <a:noFill/>
          </a:ln>
        </p:spPr>
        <p:txBody>
          <a:bodyPr lIns="90000" rIns="90000" tIns="46800" bIns="46800" anchor="b"/>
          <a:p>
            <a:pPr/>
            <a:r>
              <a:rPr lang="en-US" sz="4400">
                <a:latin typeface="Times New Roman"/>
              </a:rPr>
              <a:t>Image sources</a:t>
            </a:r>
            <a:r>
              <a:rPr lang="en-US" sz="4400">
                <a:latin typeface="Times New Roman"/>
              </a:rPr>
              <a:t>	</a:t>
            </a:r>
            <a:endParaRPr/>
          </a:p>
        </p:txBody>
      </p:sp>
      <p:sp>
        <p:nvSpPr>
          <p:cNvPr id="131" name="TextShape 2"/>
          <p:cNvSpPr txBox="1"/>
          <p:nvPr/>
        </p:nvSpPr>
        <p:spPr>
          <a:xfrm>
            <a:off x="533520" y="1828800"/>
            <a:ext cx="8153280" cy="4038480"/>
          </a:xfrm>
          <a:prstGeom prst="rect">
            <a:avLst/>
          </a:prstGeom>
          <a:noFill/>
          <a:ln>
            <a:noFill/>
          </a:ln>
        </p:spPr>
        <p:txBody>
          <a:bodyPr lIns="90000" rIns="90000" tIns="46800" bIns="46800"/>
          <a:p>
            <a:pPr>
              <a:lnSpc>
                <a:spcPct val="90000"/>
              </a:lnSpc>
              <a:buSzPct val="75000"/>
              <a:buFont typeface="Wingdings" charset="2"/>
              <a:buChar char=""/>
            </a:pPr>
            <a:r>
              <a:rPr lang="en-US" sz="2200">
                <a:solidFill>
                  <a:srgbClr val="ccccff"/>
                </a:solidFill>
                <a:latin typeface="Arial"/>
              </a:rPr>
              <a:t>http://en.wikipedia.org/wiki/Royal_Proclamation_of_1763</a:t>
            </a:r>
            <a:endParaRPr/>
          </a:p>
          <a:p>
            <a:pPr>
              <a:lnSpc>
                <a:spcPct val="90000"/>
              </a:lnSpc>
              <a:buSzPct val="75000"/>
              <a:buFont typeface="Wingdings" charset="2"/>
              <a:buChar char=""/>
            </a:pPr>
            <a:r>
              <a:rPr lang="en-US" sz="2200">
                <a:latin typeface="Arial"/>
              </a:rPr>
              <a:t>userwww.sfsu.edu/~cspeidel/Stamp.jpeg</a:t>
            </a:r>
            <a:endParaRPr/>
          </a:p>
          <a:p>
            <a:pPr>
              <a:lnSpc>
                <a:spcPct val="90000"/>
              </a:lnSpc>
              <a:buSzPct val="75000"/>
              <a:buFont typeface="Wingdings" charset="2"/>
              <a:buChar char=""/>
            </a:pPr>
            <a:r>
              <a:rPr lang="en-US" sz="2200">
                <a:latin typeface="Arial"/>
              </a:rPr>
              <a:t>http://symonsez.files.wordpress.com/2008/05/joinordie2.jpg</a:t>
            </a:r>
            <a:endParaRPr/>
          </a:p>
          <a:p>
            <a:pPr>
              <a:lnSpc>
                <a:spcPct val="90000"/>
              </a:lnSpc>
              <a:buSzPct val="75000"/>
              <a:buFont typeface="Wingdings" charset="2"/>
              <a:buChar char=""/>
            </a:pPr>
            <a:r>
              <a:rPr lang="en-US" sz="2200">
                <a:solidFill>
                  <a:srgbClr val="ccccff"/>
                </a:solidFill>
                <a:latin typeface="Arial"/>
              </a:rPr>
              <a:t>http://www.massmoments.org/photos.cfm?mid=236</a:t>
            </a:r>
            <a:endParaRPr/>
          </a:p>
          <a:p>
            <a:pPr>
              <a:lnSpc>
                <a:spcPct val="90000"/>
              </a:lnSpc>
              <a:buSzPct val="75000"/>
              <a:buFont typeface="Wingdings" charset="2"/>
              <a:buChar char=""/>
            </a:pPr>
            <a:r>
              <a:rPr lang="en-US" sz="2200">
                <a:solidFill>
                  <a:srgbClr val="ccccff"/>
                </a:solidFill>
                <a:latin typeface="Arial"/>
              </a:rPr>
              <a:t>http://www.picturehistory.com/images/products/0/0/9/prod_973.jpg</a:t>
            </a:r>
            <a:endParaRPr/>
          </a:p>
          <a:p>
            <a:pPr>
              <a:lnSpc>
                <a:spcPct val="90000"/>
              </a:lnSpc>
              <a:buSzPct val="75000"/>
              <a:buFont typeface="Wingdings" charset="2"/>
              <a:buChar char=""/>
            </a:pPr>
            <a:r>
              <a:rPr lang="en-US" sz="2200">
                <a:solidFill>
                  <a:srgbClr val="ccccff"/>
                </a:solidFill>
                <a:latin typeface="Arial"/>
              </a:rPr>
              <a:t>www.history.org</a:t>
            </a:r>
            <a:endParaRPr/>
          </a:p>
          <a:p>
            <a:pPr>
              <a:lnSpc>
                <a:spcPct val="90000"/>
              </a:lnSpc>
              <a:buSzPct val="75000"/>
              <a:buFont typeface="Wingdings" charset="2"/>
              <a:buChar char=""/>
            </a:pPr>
            <a:r>
              <a:rPr lang="en-US" sz="2200">
                <a:latin typeface="Arial"/>
              </a:rPr>
              <a:t>http://www.vw.vccs.edu/vwhansd/his121/images/Adams_Sam.jpg</a:t>
            </a:r>
            <a:endParaRPr/>
          </a:p>
        </p:txBody>
      </p:sp>
    </p:spTree>
  </p:cSld>
  <p:timing>
    <p:tnLst>
      <p:par>
        <p:cTn id="109" dur="indefinite" restart="never" nodeType="tmRoot">
          <p:childTnLst>
            <p:seq>
              <p:cTn id="110"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92" name="TextShape 1"/>
          <p:cNvSpPr txBox="1"/>
          <p:nvPr/>
        </p:nvSpPr>
        <p:spPr>
          <a:xfrm>
            <a:off x="533520" y="473040"/>
            <a:ext cx="8153280" cy="822240"/>
          </a:xfrm>
          <a:prstGeom prst="rect">
            <a:avLst/>
          </a:prstGeom>
          <a:noFill/>
          <a:ln>
            <a:noFill/>
          </a:ln>
        </p:spPr>
        <p:txBody>
          <a:bodyPr lIns="90000" rIns="90000" tIns="46800" bIns="46800" anchor="b"/>
          <a:p>
            <a:pPr/>
            <a:r>
              <a:rPr lang="en-US" sz="4400">
                <a:latin typeface="Times New Roman"/>
              </a:rPr>
              <a:t>The Proclamation of 1763</a:t>
            </a:r>
            <a:endParaRPr/>
          </a:p>
        </p:txBody>
      </p:sp>
      <p:sp>
        <p:nvSpPr>
          <p:cNvPr id="93" name="TextShape 2"/>
          <p:cNvSpPr txBox="1"/>
          <p:nvPr/>
        </p:nvSpPr>
        <p:spPr>
          <a:xfrm>
            <a:off x="533160" y="1600200"/>
            <a:ext cx="4190760" cy="4705200"/>
          </a:xfrm>
          <a:prstGeom prst="rect">
            <a:avLst/>
          </a:prstGeom>
          <a:noFill/>
          <a:ln>
            <a:noFill/>
          </a:ln>
        </p:spPr>
        <p:txBody>
          <a:bodyPr lIns="90000" rIns="90000" tIns="46800" bIns="46800"/>
          <a:p>
            <a:pPr>
              <a:buSzPct val="75000"/>
              <a:buFont typeface="Wingdings" charset="2"/>
              <a:buChar char=""/>
            </a:pPr>
            <a:r>
              <a:rPr lang="en-US" sz="2700">
                <a:solidFill>
                  <a:srgbClr val="ffffff"/>
                </a:solidFill>
                <a:latin typeface="Arial"/>
              </a:rPr>
              <a:t>Following the French and Indian War, the British attempted to please the Indians by limiting colonial expansion at the Appalachian Mountains</a:t>
            </a:r>
            <a:endParaRPr/>
          </a:p>
          <a:p>
            <a:pPr>
              <a:buSzPct val="75000"/>
              <a:buFont typeface="Wingdings" charset="2"/>
              <a:buChar char=""/>
            </a:pPr>
            <a:r>
              <a:rPr lang="en-US" sz="2700">
                <a:solidFill>
                  <a:srgbClr val="ffffff"/>
                </a:solidFill>
                <a:latin typeface="Arial"/>
              </a:rPr>
              <a:t>Colonists largely ignored the law and continued to move west  </a:t>
            </a:r>
            <a:endParaRPr/>
          </a:p>
        </p:txBody>
      </p:sp>
      <p:pic>
        <p:nvPicPr>
          <p:cNvPr id="94" name="" descr=""/>
          <p:cNvPicPr/>
          <p:nvPr/>
        </p:nvPicPr>
        <p:blipFill>
          <a:blip r:embed="rId1"/>
          <a:stretch/>
        </p:blipFill>
        <p:spPr>
          <a:xfrm>
            <a:off x="5121360" y="1371600"/>
            <a:ext cx="3484440" cy="4495680"/>
          </a:xfrm>
          <a:prstGeom prst="rect">
            <a:avLst/>
          </a:prstGeom>
          <a:ln>
            <a:noFill/>
          </a:ln>
        </p:spPr>
      </p:pic>
    </p:spTree>
  </p:cSld>
  <p:timing>
    <p:tnLst>
      <p:par>
        <p:cTn id="3" dur="indefinite" restart="never" nodeType="tmRoot">
          <p:childTnLst>
            <p:seq>
              <p:cTn id="4" dur="indefinite" nodeType="mainSeq">
                <p:childTnLst>
                  <p:par>
                    <p:cTn id="5" dur="indefinite" fill="hold">
                      <p:stCondLst>
                        <p:cond delay="indefinite"/>
                      </p:stCondLst>
                      <p:childTnLst>
                        <p:par>
                          <p:cTn id="6" dur="indefinite" fill="hold">
                            <p:stCondLst>
                              <p:cond delay="0"/>
                            </p:stCondLst>
                            <p:childTnLst>
                              <p:par>
                                <p:cTn id="7" dur="indefinite" nodeType="clickEffect" fill="hold" presetClass="entr" presetID="1">
                                  <p:stCondLst>
                                    <p:cond delay="0"/>
                                  </p:stCondLst>
                                  <p:childTnLst>
                                    <p:set>
                                      <p:cBhvr>
                                        <p:cTn id="8" dur="1" fill="hold">
                                          <p:stCondLst>
                                            <p:cond delay="0"/>
                                          </p:stCondLst>
                                        </p:cTn>
                                        <p:tgtEl>
                                          <p:spTgt spid="93">
                                            <p:txEl>
                                              <p:pRg st="141" end="204"/>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95" name="TextShape 1"/>
          <p:cNvSpPr txBox="1"/>
          <p:nvPr/>
        </p:nvSpPr>
        <p:spPr>
          <a:xfrm>
            <a:off x="533520" y="472680"/>
            <a:ext cx="8153280" cy="1143000"/>
          </a:xfrm>
          <a:prstGeom prst="rect">
            <a:avLst/>
          </a:prstGeom>
          <a:noFill/>
          <a:ln>
            <a:noFill/>
          </a:ln>
        </p:spPr>
        <p:txBody>
          <a:bodyPr lIns="90000" rIns="90000" tIns="46800" bIns="46800" anchor="b"/>
          <a:p>
            <a:pPr/>
            <a:r>
              <a:rPr lang="en-US" sz="4400">
                <a:latin typeface="Times New Roman"/>
              </a:rPr>
              <a:t>The Stamp Act:  1765</a:t>
            </a:r>
            <a:r>
              <a:rPr lang="en-US" sz="4400">
                <a:latin typeface="Times New Roman"/>
              </a:rPr>
              <a:t>	</a:t>
            </a:r>
            <a:endParaRPr/>
          </a:p>
        </p:txBody>
      </p:sp>
      <p:sp>
        <p:nvSpPr>
          <p:cNvPr id="96" name="TextShape 2"/>
          <p:cNvSpPr txBox="1"/>
          <p:nvPr/>
        </p:nvSpPr>
        <p:spPr>
          <a:xfrm>
            <a:off x="4686480" y="1828800"/>
            <a:ext cx="4000320" cy="4038480"/>
          </a:xfrm>
          <a:prstGeom prst="rect">
            <a:avLst/>
          </a:prstGeom>
          <a:noFill/>
          <a:ln>
            <a:noFill/>
          </a:ln>
        </p:spPr>
        <p:txBody>
          <a:bodyPr lIns="90000" rIns="90000" tIns="46800" bIns="46800"/>
          <a:p>
            <a:pPr>
              <a:buSzPct val="75000"/>
              <a:buFont typeface="Wingdings" charset="2"/>
              <a:buChar char=""/>
            </a:pPr>
            <a:r>
              <a:rPr lang="en-US" sz="2700">
                <a:solidFill>
                  <a:srgbClr val="ffffff"/>
                </a:solidFill>
                <a:latin typeface="Arial"/>
              </a:rPr>
              <a:t>To pay for war debts and for their increased military presence in the colonies, this law placed a tax on official stamps, which had to be placed on all printed materials</a:t>
            </a:r>
            <a:endParaRPr/>
          </a:p>
        </p:txBody>
      </p:sp>
      <p:pic>
        <p:nvPicPr>
          <p:cNvPr id="97" name="" descr=""/>
          <p:cNvPicPr/>
          <p:nvPr/>
        </p:nvPicPr>
        <p:blipFill>
          <a:blip r:embed="rId1"/>
          <a:stretch/>
        </p:blipFill>
        <p:spPr>
          <a:xfrm>
            <a:off x="380880" y="1828800"/>
            <a:ext cx="2446560" cy="3200400"/>
          </a:xfrm>
          <a:prstGeom prst="rect">
            <a:avLst/>
          </a:prstGeom>
          <a:ln>
            <a:noFill/>
          </a:ln>
        </p:spPr>
      </p:pic>
      <p:pic>
        <p:nvPicPr>
          <p:cNvPr id="98" name="" descr=""/>
          <p:cNvPicPr/>
          <p:nvPr/>
        </p:nvPicPr>
        <p:blipFill>
          <a:blip r:embed="rId2"/>
          <a:stretch/>
        </p:blipFill>
        <p:spPr>
          <a:xfrm>
            <a:off x="2895480" y="2438280"/>
            <a:ext cx="1905120" cy="2210040"/>
          </a:xfrm>
          <a:prstGeom prst="rect">
            <a:avLst/>
          </a:prstGeom>
          <a:ln>
            <a:noFill/>
          </a:ln>
        </p:spPr>
      </p:pic>
      <p:sp>
        <p:nvSpPr>
          <p:cNvPr id="99" name="CustomShape 3"/>
          <p:cNvSpPr/>
          <p:nvPr/>
        </p:nvSpPr>
        <p:spPr>
          <a:xfrm>
            <a:off x="3048120" y="4724280"/>
            <a:ext cx="1752480" cy="368280"/>
          </a:xfrm>
          <a:prstGeom prst="rect">
            <a:avLst/>
          </a:prstGeom>
          <a:noFill/>
          <a:ln>
            <a:noFill/>
          </a:ln>
        </p:spPr>
        <p:style>
          <a:lnRef idx="0"/>
          <a:fillRef idx="0"/>
          <a:effectRef idx="0"/>
          <a:fontRef idx="minor"/>
        </p:style>
        <p:txBody>
          <a:bodyPr lIns="90000" rIns="90000" tIns="46800" bIns="46800"/>
          <a:p>
            <a:pPr/>
            <a:r>
              <a:rPr lang="en-US">
                <a:solidFill>
                  <a:srgbClr val="ffffff"/>
                </a:solidFill>
                <a:latin typeface="Arial"/>
              </a:rPr>
              <a:t>King George III</a:t>
            </a:r>
            <a:endParaRPr/>
          </a:p>
        </p:txBody>
      </p:sp>
    </p:spTree>
  </p:cSld>
  <p:timing>
    <p:tnLst>
      <p:par>
        <p:cTn id="9" dur="indefinite" restart="never" nodeType="tmRoot">
          <p:childTnLst>
            <p:seq>
              <p:cTn id="10" dur="indefinite"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100" name="TextShape 1"/>
          <p:cNvSpPr txBox="1"/>
          <p:nvPr/>
        </p:nvSpPr>
        <p:spPr>
          <a:xfrm>
            <a:off x="533520" y="472680"/>
            <a:ext cx="8153280" cy="1143000"/>
          </a:xfrm>
          <a:prstGeom prst="rect">
            <a:avLst/>
          </a:prstGeom>
          <a:noFill/>
          <a:ln>
            <a:noFill/>
          </a:ln>
        </p:spPr>
        <p:txBody>
          <a:bodyPr lIns="90000" rIns="90000" tIns="46800" bIns="46800" anchor="b"/>
          <a:p>
            <a:pPr/>
            <a:r>
              <a:rPr lang="en-US" sz="4400">
                <a:latin typeface="Times New Roman"/>
              </a:rPr>
              <a:t>Reaction to the Stamp Act</a:t>
            </a:r>
            <a:endParaRPr/>
          </a:p>
        </p:txBody>
      </p:sp>
      <p:sp>
        <p:nvSpPr>
          <p:cNvPr id="101" name="TextShape 2"/>
          <p:cNvSpPr txBox="1"/>
          <p:nvPr/>
        </p:nvSpPr>
        <p:spPr>
          <a:xfrm>
            <a:off x="533160" y="1828440"/>
            <a:ext cx="5181480" cy="4267080"/>
          </a:xfrm>
          <a:prstGeom prst="rect">
            <a:avLst/>
          </a:prstGeom>
          <a:noFill/>
          <a:ln>
            <a:noFill/>
          </a:ln>
        </p:spPr>
        <p:txBody>
          <a:bodyPr lIns="90000" rIns="90000" tIns="46800" bIns="46800"/>
          <a:p>
            <a:pPr>
              <a:buSzPct val="75000"/>
              <a:buFont typeface="Wingdings" charset="2"/>
              <a:buChar char=""/>
            </a:pPr>
            <a:r>
              <a:rPr lang="en-US" sz="2300">
                <a:solidFill>
                  <a:srgbClr val="ffffff"/>
                </a:solidFill>
                <a:latin typeface="Arial"/>
              </a:rPr>
              <a:t>“</a:t>
            </a:r>
            <a:r>
              <a:rPr lang="en-US" sz="2300">
                <a:solidFill>
                  <a:srgbClr val="ffffff"/>
                </a:solidFill>
                <a:latin typeface="Arial"/>
              </a:rPr>
              <a:t>Sons of Liberty” groups organized in Boston and other cities</a:t>
            </a:r>
            <a:endParaRPr/>
          </a:p>
          <a:p>
            <a:pPr>
              <a:buSzPct val="75000"/>
              <a:buFont typeface="Wingdings" charset="2"/>
              <a:buChar char=""/>
            </a:pPr>
            <a:r>
              <a:rPr lang="en-US" sz="2300">
                <a:solidFill>
                  <a:srgbClr val="ffffff"/>
                </a:solidFill>
                <a:latin typeface="Arial"/>
              </a:rPr>
              <a:t>Burned effigies and destroyed houses of Royal tax collectors</a:t>
            </a:r>
            <a:endParaRPr/>
          </a:p>
          <a:p>
            <a:pPr>
              <a:buSzPct val="75000"/>
              <a:buFont typeface="Wingdings" charset="2"/>
              <a:buChar char=""/>
            </a:pPr>
            <a:r>
              <a:rPr lang="en-US" sz="2300">
                <a:solidFill>
                  <a:srgbClr val="ffffff"/>
                </a:solidFill>
                <a:latin typeface="Arial"/>
              </a:rPr>
              <a:t>Used slogan “No Taxation Without Representation”</a:t>
            </a:r>
            <a:endParaRPr/>
          </a:p>
          <a:p>
            <a:pPr>
              <a:buSzPct val="75000"/>
              <a:buFont typeface="Wingdings" charset="2"/>
              <a:buChar char=""/>
            </a:pPr>
            <a:r>
              <a:rPr lang="en-US" sz="2300">
                <a:solidFill>
                  <a:srgbClr val="ffffff"/>
                </a:solidFill>
                <a:latin typeface="Arial"/>
              </a:rPr>
              <a:t>Boycott of British goods leads to repeal of the Stamp Act in 1766, but Parliament affirms its right to pass laws for the colonies “in all cases whatsoever” in the Declaratory Act</a:t>
            </a:r>
            <a:endParaRPr/>
          </a:p>
        </p:txBody>
      </p:sp>
      <p:pic>
        <p:nvPicPr>
          <p:cNvPr id="102" name="" descr=""/>
          <p:cNvPicPr/>
          <p:nvPr/>
        </p:nvPicPr>
        <p:blipFill>
          <a:blip r:embed="rId1"/>
          <a:stretch/>
        </p:blipFill>
        <p:spPr>
          <a:xfrm>
            <a:off x="6629400" y="457200"/>
            <a:ext cx="2190600" cy="2087640"/>
          </a:xfrm>
          <a:prstGeom prst="rect">
            <a:avLst/>
          </a:prstGeom>
          <a:ln>
            <a:noFill/>
          </a:ln>
        </p:spPr>
      </p:pic>
      <p:pic>
        <p:nvPicPr>
          <p:cNvPr id="103" name="" descr=""/>
          <p:cNvPicPr/>
          <p:nvPr/>
        </p:nvPicPr>
        <p:blipFill>
          <a:blip r:embed="rId2"/>
          <a:stretch/>
        </p:blipFill>
        <p:spPr>
          <a:xfrm>
            <a:off x="5943600" y="2685960"/>
            <a:ext cx="2771640" cy="3714840"/>
          </a:xfrm>
          <a:prstGeom prst="rect">
            <a:avLst/>
          </a:prstGeom>
          <a:ln>
            <a:noFill/>
          </a:ln>
        </p:spPr>
      </p:pic>
    </p:spTree>
  </p:cSld>
  <p:timing>
    <p:tnLst>
      <p:par>
        <p:cTn id="11" dur="indefinite" restart="never" nodeType="tmRoot">
          <p:childTnLst>
            <p:seq>
              <p:cTn id="12" dur="indefinite" nodeType="mainSeq">
                <p:childTnLst>
                  <p:par>
                    <p:cTn id="13" dur="indefinite" fill="hold">
                      <p:stCondLst>
                        <p:cond delay="indefinite"/>
                      </p:stCondLst>
                      <p:childTnLst>
                        <p:par>
                          <p:cTn id="14" dur="indefinite" fill="hold">
                            <p:stCondLst>
                              <p:cond delay="0"/>
                            </p:stCondLst>
                            <p:childTnLst>
                              <p:par>
                                <p:cTn id="15" dur="indefinite" nodeType="clickEffect" fill="hold" presetClass="entr" presetID="1">
                                  <p:stCondLst>
                                    <p:cond delay="0"/>
                                  </p:stCondLst>
                                  <p:childTnLst>
                                    <p:set>
                                      <p:cBhvr>
                                        <p:cTn id="16" dur="1" fill="hold">
                                          <p:stCondLst>
                                            <p:cond delay="0"/>
                                          </p:stCondLst>
                                        </p:cTn>
                                        <p:tgtEl>
                                          <p:spTgt spid="101">
                                            <p:txEl>
                                              <p:pRg st="0" end="62"/>
                                            </p:txEl>
                                          </p:spTgt>
                                        </p:tgtEl>
                                        <p:attrNameLst>
                                          <p:attrName>style.visibility</p:attrName>
                                        </p:attrNameLst>
                                      </p:cBhvr>
                                      <p:to>
                                        <p:strVal val="visible"/>
                                      </p:to>
                                    </p:set>
                                  </p:childTnLst>
                                </p:cTn>
                              </p:par>
                            </p:childTnLst>
                          </p:cTn>
                        </p:par>
                      </p:childTnLst>
                    </p:cTn>
                  </p:par>
                  <p:par>
                    <p:cTn id="17" dur="indefinite" fill="hold">
                      <p:stCondLst>
                        <p:cond delay="indefinite"/>
                      </p:stCondLst>
                      <p:childTnLst>
                        <p:par>
                          <p:cTn id="18" dur="indefinite" fill="hold">
                            <p:stCondLst>
                              <p:cond delay="0"/>
                            </p:stCondLst>
                            <p:childTnLst>
                              <p:par>
                                <p:cTn id="19" dur="indefinite" nodeType="clickEffect" fill="hold" presetClass="entr" presetID="1">
                                  <p:stCondLst>
                                    <p:cond delay="0"/>
                                  </p:stCondLst>
                                  <p:childTnLst>
                                    <p:set>
                                      <p:cBhvr>
                                        <p:cTn id="20" dur="1" fill="hold">
                                          <p:stCondLst>
                                            <p:cond delay="0"/>
                                          </p:stCondLst>
                                        </p:cTn>
                                        <p:tgtEl>
                                          <p:spTgt spid="101">
                                            <p:txEl>
                                              <p:pRg st="62" end="123"/>
                                            </p:txEl>
                                          </p:spTgt>
                                        </p:tgtEl>
                                        <p:attrNameLst>
                                          <p:attrName>style.visibility</p:attrName>
                                        </p:attrNameLst>
                                      </p:cBhvr>
                                      <p:to>
                                        <p:strVal val="visible"/>
                                      </p:to>
                                    </p:set>
                                  </p:childTnLst>
                                </p:cTn>
                              </p:par>
                            </p:childTnLst>
                          </p:cTn>
                        </p:par>
                      </p:childTnLst>
                    </p:cTn>
                  </p:par>
                  <p:par>
                    <p:cTn id="21" dur="indefinite" fill="hold">
                      <p:stCondLst>
                        <p:cond delay="indefinite"/>
                      </p:stCondLst>
                      <p:childTnLst>
                        <p:par>
                          <p:cTn id="22" dur="indefinite" fill="hold">
                            <p:stCondLst>
                              <p:cond delay="0"/>
                            </p:stCondLst>
                            <p:childTnLst>
                              <p:par>
                                <p:cTn id="23" dur="indefinite" nodeType="clickEffect" fill="hold" presetClass="entr" presetID="1">
                                  <p:stCondLst>
                                    <p:cond delay="0"/>
                                  </p:stCondLst>
                                  <p:childTnLst>
                                    <p:set>
                                      <p:cBhvr>
                                        <p:cTn id="24" dur="1" fill="hold">
                                          <p:stCondLst>
                                            <p:cond delay="0"/>
                                          </p:stCondLst>
                                        </p:cTn>
                                        <p:tgtEl>
                                          <p:spTgt spid="102"/>
                                        </p:tgtEl>
                                        <p:attrNameLst>
                                          <p:attrName>style.visibility</p:attrName>
                                        </p:attrNameLst>
                                      </p:cBhvr>
                                      <p:to>
                                        <p:strVal val="visible"/>
                                      </p:to>
                                    </p:set>
                                  </p:childTnLst>
                                </p:cTn>
                              </p:par>
                            </p:childTnLst>
                          </p:cTn>
                        </p:par>
                      </p:childTnLst>
                    </p:cTn>
                  </p:par>
                  <p:par>
                    <p:cTn id="25" dur="indefinite" fill="hold">
                      <p:stCondLst>
                        <p:cond delay="indefinite"/>
                      </p:stCondLst>
                      <p:childTnLst>
                        <p:par>
                          <p:cTn id="26" dur="indefinite" fill="hold">
                            <p:stCondLst>
                              <p:cond delay="0"/>
                            </p:stCondLst>
                            <p:childTnLst>
                              <p:par>
                                <p:cTn id="27" dur="indefinite" nodeType="clickEffect" fill="hold" presetClass="entr" presetID="1">
                                  <p:stCondLst>
                                    <p:cond delay="0"/>
                                  </p:stCondLst>
                                  <p:childTnLst>
                                    <p:set>
                                      <p:cBhvr>
                                        <p:cTn id="28" dur="1" fill="hold">
                                          <p:stCondLst>
                                            <p:cond delay="0"/>
                                          </p:stCondLst>
                                        </p:cTn>
                                        <p:tgtEl>
                                          <p:spTgt spid="101">
                                            <p:txEl>
                                              <p:pRg st="123" end="172"/>
                                            </p:txEl>
                                          </p:spTgt>
                                        </p:tgtEl>
                                        <p:attrNameLst>
                                          <p:attrName>style.visibility</p:attrName>
                                        </p:attrNameLst>
                                      </p:cBhvr>
                                      <p:to>
                                        <p:strVal val="visible"/>
                                      </p:to>
                                    </p:set>
                                  </p:childTnLst>
                                </p:cTn>
                              </p:par>
                            </p:childTnLst>
                          </p:cTn>
                        </p:par>
                      </p:childTnLst>
                    </p:cTn>
                  </p:par>
                  <p:par>
                    <p:cTn id="29" dur="indefinite" fill="hold">
                      <p:stCondLst>
                        <p:cond delay="indefinite"/>
                      </p:stCondLst>
                      <p:childTnLst>
                        <p:par>
                          <p:cTn id="30" dur="indefinite" fill="hold">
                            <p:stCondLst>
                              <p:cond delay="0"/>
                            </p:stCondLst>
                            <p:childTnLst>
                              <p:par>
                                <p:cTn id="31" dur="indefinite" nodeType="clickEffect" fill="hold" presetClass="entr" presetID="1">
                                  <p:stCondLst>
                                    <p:cond delay="0"/>
                                  </p:stCondLst>
                                  <p:childTnLst>
                                    <p:set>
                                      <p:cBhvr>
                                        <p:cTn id="32" dur="1" fill="hold">
                                          <p:stCondLst>
                                            <p:cond delay="0"/>
                                          </p:stCondLst>
                                        </p:cTn>
                                        <p:tgtEl>
                                          <p:spTgt spid="101">
                                            <p:txEl>
                                              <p:pRg st="172" end="351"/>
                                            </p:txEl>
                                          </p:spTgt>
                                        </p:tgtEl>
                                        <p:attrNameLst>
                                          <p:attrName>style.visibility</p:attrName>
                                        </p:attrNameLst>
                                      </p:cBhvr>
                                      <p:to>
                                        <p:strVal val="visible"/>
                                      </p:to>
                                    </p:set>
                                  </p:childTnLst>
                                </p:cTn>
                              </p:par>
                            </p:childTnLst>
                          </p:cTn>
                        </p:par>
                      </p:childTnLst>
                    </p:cTn>
                  </p:par>
                  <p:par>
                    <p:cTn id="33" dur="indefinite" fill="hold">
                      <p:stCondLst>
                        <p:cond delay="indefinite"/>
                      </p:stCondLst>
                      <p:childTnLst>
                        <p:par>
                          <p:cTn id="34" dur="indefinite" fill="hold">
                            <p:stCondLst>
                              <p:cond delay="0"/>
                            </p:stCondLst>
                            <p:childTnLst>
                              <p:par>
                                <p:cTn id="35" dur="indefinite" nodeType="clickEffect" fill="hold" presetClass="entr" presetID="1">
                                  <p:stCondLst>
                                    <p:cond delay="0"/>
                                  </p:stCondLst>
                                  <p:childTnLst>
                                    <p:set>
                                      <p:cBhvr>
                                        <p:cTn id="36"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104" name="TextShape 1"/>
          <p:cNvSpPr txBox="1"/>
          <p:nvPr/>
        </p:nvSpPr>
        <p:spPr>
          <a:xfrm>
            <a:off x="533520" y="472680"/>
            <a:ext cx="8153280" cy="1143000"/>
          </a:xfrm>
          <a:prstGeom prst="rect">
            <a:avLst/>
          </a:prstGeom>
          <a:noFill/>
          <a:ln>
            <a:noFill/>
          </a:ln>
        </p:spPr>
        <p:txBody>
          <a:bodyPr lIns="90000" rIns="90000" tIns="46800" bIns="46800" anchor="b"/>
          <a:p>
            <a:pPr/>
            <a:r>
              <a:rPr lang="en-US" sz="4400">
                <a:latin typeface="Times New Roman"/>
              </a:rPr>
              <a:t>The Townshend Act:  1767</a:t>
            </a:r>
            <a:endParaRPr/>
          </a:p>
        </p:txBody>
      </p:sp>
      <p:sp>
        <p:nvSpPr>
          <p:cNvPr id="105" name="TextShape 2"/>
          <p:cNvSpPr txBox="1"/>
          <p:nvPr/>
        </p:nvSpPr>
        <p:spPr>
          <a:xfrm>
            <a:off x="533520" y="1828800"/>
            <a:ext cx="4000320" cy="4038480"/>
          </a:xfrm>
          <a:prstGeom prst="rect">
            <a:avLst/>
          </a:prstGeom>
          <a:noFill/>
          <a:ln>
            <a:noFill/>
          </a:ln>
        </p:spPr>
        <p:txBody>
          <a:bodyPr lIns="90000" rIns="90000" tIns="46800" bIns="46800"/>
          <a:p>
            <a:pPr>
              <a:buSzPct val="75000"/>
              <a:buFont typeface="Wingdings" charset="2"/>
              <a:buChar char=""/>
            </a:pPr>
            <a:r>
              <a:rPr lang="en-US" sz="2700">
                <a:solidFill>
                  <a:srgbClr val="ffffff"/>
                </a:solidFill>
                <a:latin typeface="Arial"/>
              </a:rPr>
              <a:t>Taxed specific goods imported from Great Britain, including glass, paper, lead, and tea (largest import)</a:t>
            </a:r>
            <a:endParaRPr/>
          </a:p>
          <a:p>
            <a:pPr>
              <a:buSzPct val="75000"/>
              <a:buFont typeface="Wingdings" charset="2"/>
              <a:buChar char=""/>
            </a:pPr>
            <a:r>
              <a:rPr lang="en-US" sz="2700">
                <a:solidFill>
                  <a:srgbClr val="ffffff"/>
                </a:solidFill>
                <a:latin typeface="Arial"/>
              </a:rPr>
              <a:t>Stationed British troops in colonial ports to protect customs officers</a:t>
            </a:r>
            <a:endParaRPr/>
          </a:p>
        </p:txBody>
      </p:sp>
      <p:pic>
        <p:nvPicPr>
          <p:cNvPr id="106" name="" descr=""/>
          <p:cNvPicPr/>
          <p:nvPr/>
        </p:nvPicPr>
        <p:blipFill>
          <a:blip r:embed="rId1"/>
          <a:stretch/>
        </p:blipFill>
        <p:spPr>
          <a:xfrm>
            <a:off x="5410080" y="1828800"/>
            <a:ext cx="2473560" cy="3200400"/>
          </a:xfrm>
          <a:prstGeom prst="rect">
            <a:avLst/>
          </a:prstGeom>
          <a:ln>
            <a:noFill/>
          </a:ln>
        </p:spPr>
      </p:pic>
      <p:sp>
        <p:nvSpPr>
          <p:cNvPr id="107" name="CustomShape 3"/>
          <p:cNvSpPr/>
          <p:nvPr/>
        </p:nvSpPr>
        <p:spPr>
          <a:xfrm>
            <a:off x="5486400" y="5181480"/>
            <a:ext cx="2438280" cy="366840"/>
          </a:xfrm>
          <a:prstGeom prst="rect">
            <a:avLst/>
          </a:prstGeom>
          <a:noFill/>
          <a:ln>
            <a:noFill/>
          </a:ln>
        </p:spPr>
        <p:style>
          <a:lnRef idx="0"/>
          <a:fillRef idx="0"/>
          <a:effectRef idx="0"/>
          <a:fontRef idx="minor"/>
        </p:style>
      </p:sp>
      <p:sp>
        <p:nvSpPr>
          <p:cNvPr id="108" name="CustomShape 4"/>
          <p:cNvSpPr/>
          <p:nvPr/>
        </p:nvSpPr>
        <p:spPr>
          <a:xfrm>
            <a:off x="4724280" y="5181480"/>
            <a:ext cx="3581640" cy="368280"/>
          </a:xfrm>
          <a:prstGeom prst="rect">
            <a:avLst/>
          </a:prstGeom>
          <a:noFill/>
          <a:ln>
            <a:noFill/>
          </a:ln>
        </p:spPr>
        <p:style>
          <a:lnRef idx="0"/>
          <a:fillRef idx="0"/>
          <a:effectRef idx="0"/>
          <a:fontRef idx="minor"/>
        </p:style>
        <p:txBody>
          <a:bodyPr lIns="90000" rIns="90000" tIns="46800" bIns="46800"/>
          <a:p>
            <a:pPr/>
            <a:r>
              <a:rPr lang="en-US">
                <a:solidFill>
                  <a:srgbClr val="ffffff"/>
                </a:solidFill>
                <a:latin typeface="Arial"/>
              </a:rPr>
              <a:t>Samuel Adams – Sons of Liberty</a:t>
            </a:r>
            <a:endParaRPr/>
          </a:p>
        </p:txBody>
      </p:sp>
    </p:spTree>
  </p:cSld>
  <p:timing>
    <p:tnLst>
      <p:par>
        <p:cTn id="37" dur="indefinite" restart="never" nodeType="tmRoot">
          <p:childTnLst>
            <p:seq>
              <p:cTn id="38" dur="indefinite" nodeType="mainSeq">
                <p:childTnLst>
                  <p:par>
                    <p:cTn id="39" dur="indefinite" fill="hold">
                      <p:stCondLst>
                        <p:cond delay="indefinite"/>
                      </p:stCondLst>
                      <p:childTnLst>
                        <p:par>
                          <p:cTn id="40" dur="indefinite" fill="hold">
                            <p:stCondLst>
                              <p:cond delay="0"/>
                            </p:stCondLst>
                            <p:childTnLst>
                              <p:par>
                                <p:cTn id="41" dur="indefinite" nodeType="clickEffect" fill="hold" presetClass="entr" presetID="1">
                                  <p:stCondLst>
                                    <p:cond delay="0"/>
                                  </p:stCondLst>
                                  <p:childTnLst>
                                    <p:set>
                                      <p:cBhvr>
                                        <p:cTn id="42" dur="1" fill="hold">
                                          <p:stCondLst>
                                            <p:cond delay="0"/>
                                          </p:stCondLst>
                                        </p:cTn>
                                        <p:tgtEl>
                                          <p:spTgt spid="105">
                                            <p:txEl>
                                              <p:pRg st="0" end="105"/>
                                            </p:txEl>
                                          </p:spTgt>
                                        </p:tgtEl>
                                        <p:attrNameLst>
                                          <p:attrName>style.visibility</p:attrName>
                                        </p:attrNameLst>
                                      </p:cBhvr>
                                      <p:to>
                                        <p:strVal val="visible"/>
                                      </p:to>
                                    </p:set>
                                  </p:childTnLst>
                                </p:cTn>
                              </p:par>
                            </p:childTnLst>
                          </p:cTn>
                        </p:par>
                      </p:childTnLst>
                    </p:cTn>
                  </p:par>
                  <p:par>
                    <p:cTn id="43" dur="indefinite" fill="hold">
                      <p:stCondLst>
                        <p:cond delay="indefinite"/>
                      </p:stCondLst>
                      <p:childTnLst>
                        <p:par>
                          <p:cTn id="44" dur="indefinite" fill="hold">
                            <p:stCondLst>
                              <p:cond delay="0"/>
                            </p:stCondLst>
                            <p:childTnLst>
                              <p:par>
                                <p:cTn id="45" dur="indefinite" nodeType="clickEffect" fill="hold" presetClass="entr" presetID="1">
                                  <p:stCondLst>
                                    <p:cond delay="0"/>
                                  </p:stCondLst>
                                  <p:childTnLst>
                                    <p:set>
                                      <p:cBhvr>
                                        <p:cTn id="46" dur="1" fill="hold">
                                          <p:stCondLst>
                                            <p:cond delay="0"/>
                                          </p:stCondLst>
                                        </p:cTn>
                                        <p:tgtEl>
                                          <p:spTgt spid="105">
                                            <p:txEl>
                                              <p:pRg st="105" end="176"/>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109" name="TextShape 1"/>
          <p:cNvSpPr txBox="1"/>
          <p:nvPr/>
        </p:nvSpPr>
        <p:spPr>
          <a:xfrm>
            <a:off x="533520" y="472680"/>
            <a:ext cx="8153280" cy="1143000"/>
          </a:xfrm>
          <a:prstGeom prst="rect">
            <a:avLst/>
          </a:prstGeom>
          <a:noFill/>
          <a:ln>
            <a:noFill/>
          </a:ln>
        </p:spPr>
        <p:txBody>
          <a:bodyPr lIns="90000" rIns="90000" tIns="46800" bIns="46800" anchor="b"/>
          <a:p>
            <a:pPr/>
            <a:r>
              <a:rPr lang="en-US" sz="4400">
                <a:latin typeface="Times New Roman"/>
              </a:rPr>
              <a:t>Reaction to the Townshend Act</a:t>
            </a:r>
            <a:endParaRPr/>
          </a:p>
        </p:txBody>
      </p:sp>
      <p:sp>
        <p:nvSpPr>
          <p:cNvPr id="110" name="TextShape 2"/>
          <p:cNvSpPr txBox="1"/>
          <p:nvPr/>
        </p:nvSpPr>
        <p:spPr>
          <a:xfrm>
            <a:off x="533160" y="1828440"/>
            <a:ext cx="4267080" cy="4289400"/>
          </a:xfrm>
          <a:prstGeom prst="rect">
            <a:avLst/>
          </a:prstGeom>
          <a:noFill/>
          <a:ln>
            <a:noFill/>
          </a:ln>
        </p:spPr>
        <p:txBody>
          <a:bodyPr lIns="90000" rIns="90000" tIns="46800" bIns="46800"/>
          <a:p>
            <a:pPr>
              <a:buSzPct val="75000"/>
              <a:buFont typeface="Wingdings" charset="2"/>
              <a:buChar char=""/>
            </a:pPr>
            <a:r>
              <a:rPr lang="en-US" sz="2400">
                <a:solidFill>
                  <a:srgbClr val="ffffff"/>
                </a:solidFill>
                <a:latin typeface="Arial"/>
              </a:rPr>
              <a:t>Another boycott of British goods – led by the Sons of Liberty and Daughters of Liberty</a:t>
            </a:r>
            <a:endParaRPr/>
          </a:p>
          <a:p>
            <a:pPr>
              <a:buSzPct val="75000"/>
              <a:buFont typeface="Wingdings" charset="2"/>
              <a:buChar char=""/>
            </a:pPr>
            <a:r>
              <a:rPr lang="en-US" sz="2400">
                <a:solidFill>
                  <a:srgbClr val="ffffff"/>
                </a:solidFill>
                <a:latin typeface="Arial"/>
              </a:rPr>
              <a:t>Formation of “Committees of Correspondence” to coordinate resistance between the colonies</a:t>
            </a:r>
            <a:endParaRPr/>
          </a:p>
          <a:p>
            <a:pPr>
              <a:buSzPct val="75000"/>
              <a:buFont typeface="Wingdings" charset="2"/>
              <a:buChar char=""/>
            </a:pPr>
            <a:r>
              <a:rPr lang="en-US" sz="2400">
                <a:solidFill>
                  <a:srgbClr val="ffffff"/>
                </a:solidFill>
                <a:latin typeface="Arial"/>
              </a:rPr>
              <a:t>Colonist anger set the stage for the Boston Massacre (1770)</a:t>
            </a:r>
            <a:endParaRPr/>
          </a:p>
        </p:txBody>
      </p:sp>
      <p:pic>
        <p:nvPicPr>
          <p:cNvPr id="111" name="" descr=""/>
          <p:cNvPicPr/>
          <p:nvPr/>
        </p:nvPicPr>
        <p:blipFill>
          <a:blip r:embed="rId1"/>
          <a:stretch/>
        </p:blipFill>
        <p:spPr>
          <a:xfrm>
            <a:off x="5715000" y="1752480"/>
            <a:ext cx="2443320" cy="3505320"/>
          </a:xfrm>
          <a:prstGeom prst="rect">
            <a:avLst/>
          </a:prstGeom>
          <a:ln>
            <a:noFill/>
          </a:ln>
        </p:spPr>
      </p:pic>
      <p:sp>
        <p:nvSpPr>
          <p:cNvPr id="112" name="CustomShape 3"/>
          <p:cNvSpPr/>
          <p:nvPr/>
        </p:nvSpPr>
        <p:spPr>
          <a:xfrm>
            <a:off x="4876920" y="5346720"/>
            <a:ext cx="4038480" cy="368280"/>
          </a:xfrm>
          <a:prstGeom prst="rect">
            <a:avLst/>
          </a:prstGeom>
          <a:noFill/>
          <a:ln>
            <a:noFill/>
          </a:ln>
        </p:spPr>
        <p:style>
          <a:lnRef idx="0"/>
          <a:fillRef idx="0"/>
          <a:effectRef idx="0"/>
          <a:fontRef idx="minor"/>
        </p:style>
        <p:txBody>
          <a:bodyPr lIns="90000" rIns="90000" tIns="46800" bIns="46800"/>
          <a:p>
            <a:pPr/>
            <a:r>
              <a:rPr lang="en-US">
                <a:solidFill>
                  <a:srgbClr val="ffffff"/>
                </a:solidFill>
                <a:latin typeface="Arial"/>
              </a:rPr>
              <a:t>Tarring and Feathering a tax collector</a:t>
            </a:r>
            <a:endParaRPr/>
          </a:p>
        </p:txBody>
      </p:sp>
    </p:spTree>
  </p:cSld>
  <p:timing>
    <p:tnLst>
      <p:par>
        <p:cTn id="47" dur="indefinite" restart="never" nodeType="tmRoot">
          <p:childTnLst>
            <p:seq>
              <p:cTn id="48" dur="indefinite" nodeType="mainSeq">
                <p:childTnLst>
                  <p:par>
                    <p:cTn id="49" dur="indefinite" fill="hold">
                      <p:stCondLst>
                        <p:cond delay="indefinite"/>
                      </p:stCondLst>
                      <p:childTnLst>
                        <p:par>
                          <p:cTn id="50" dur="indefinite" fill="hold">
                            <p:stCondLst>
                              <p:cond delay="0"/>
                            </p:stCondLst>
                            <p:childTnLst>
                              <p:par>
                                <p:cTn id="51" dur="indefinite" nodeType="clickEffect" fill="hold" presetClass="entr" presetID="1">
                                  <p:stCondLst>
                                    <p:cond delay="0"/>
                                  </p:stCondLst>
                                  <p:childTnLst>
                                    <p:set>
                                      <p:cBhvr>
                                        <p:cTn id="52" dur="1" fill="hold">
                                          <p:stCondLst>
                                            <p:cond delay="0"/>
                                          </p:stCondLst>
                                        </p:cTn>
                                        <p:tgtEl>
                                          <p:spTgt spid="110">
                                            <p:txEl>
                                              <p:pRg st="0" end="87"/>
                                            </p:txEl>
                                          </p:spTgt>
                                        </p:tgtEl>
                                        <p:attrNameLst>
                                          <p:attrName>style.visibility</p:attrName>
                                        </p:attrNameLst>
                                      </p:cBhvr>
                                      <p:to>
                                        <p:strVal val="visible"/>
                                      </p:to>
                                    </p:set>
                                  </p:childTnLst>
                                </p:cTn>
                              </p:par>
                            </p:childTnLst>
                          </p:cTn>
                        </p:par>
                      </p:childTnLst>
                    </p:cTn>
                  </p:par>
                  <p:par>
                    <p:cTn id="53" dur="indefinite" fill="hold">
                      <p:stCondLst>
                        <p:cond delay="indefinite"/>
                      </p:stCondLst>
                      <p:childTnLst>
                        <p:par>
                          <p:cTn id="54" dur="indefinite" fill="hold">
                            <p:stCondLst>
                              <p:cond delay="0"/>
                            </p:stCondLst>
                            <p:childTnLst>
                              <p:par>
                                <p:cTn id="55" dur="indefinite" nodeType="clickEffect" fill="hold" presetClass="entr" presetID="1">
                                  <p:stCondLst>
                                    <p:cond delay="0"/>
                                  </p:stCondLst>
                                  <p:childTnLst>
                                    <p:set>
                                      <p:cBhvr>
                                        <p:cTn id="56" dur="1" fill="hold">
                                          <p:stCondLst>
                                            <p:cond delay="0"/>
                                          </p:stCondLst>
                                        </p:cTn>
                                        <p:tgtEl>
                                          <p:spTgt spid="110">
                                            <p:txEl>
                                              <p:pRg st="87" end="177"/>
                                            </p:txEl>
                                          </p:spTgt>
                                        </p:tgtEl>
                                        <p:attrNameLst>
                                          <p:attrName>style.visibility</p:attrName>
                                        </p:attrNameLst>
                                      </p:cBhvr>
                                      <p:to>
                                        <p:strVal val="visible"/>
                                      </p:to>
                                    </p:set>
                                  </p:childTnLst>
                                </p:cTn>
                              </p:par>
                            </p:childTnLst>
                          </p:cTn>
                        </p:par>
                      </p:childTnLst>
                    </p:cTn>
                  </p:par>
                  <p:par>
                    <p:cTn id="57" dur="indefinite" fill="hold">
                      <p:stCondLst>
                        <p:cond delay="indefinite"/>
                      </p:stCondLst>
                      <p:childTnLst>
                        <p:par>
                          <p:cTn id="58" dur="indefinite" fill="hold">
                            <p:stCondLst>
                              <p:cond delay="0"/>
                            </p:stCondLst>
                            <p:childTnLst>
                              <p:par>
                                <p:cTn id="59" dur="indefinite" nodeType="clickEffect" fill="hold" presetClass="entr" presetID="1">
                                  <p:stCondLst>
                                    <p:cond delay="0"/>
                                  </p:stCondLst>
                                  <p:childTnLst>
                                    <p:set>
                                      <p:cBhvr>
                                        <p:cTn id="60" dur="1" fill="hold">
                                          <p:stCondLst>
                                            <p:cond delay="0"/>
                                          </p:stCondLst>
                                        </p:cTn>
                                        <p:tgtEl>
                                          <p:spTgt spid="110">
                                            <p:txEl>
                                              <p:pRg st="177" end="237"/>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113" name="TextShape 1"/>
          <p:cNvSpPr txBox="1"/>
          <p:nvPr/>
        </p:nvSpPr>
        <p:spPr>
          <a:xfrm>
            <a:off x="533520" y="472680"/>
            <a:ext cx="8153280" cy="1143000"/>
          </a:xfrm>
          <a:prstGeom prst="rect">
            <a:avLst/>
          </a:prstGeom>
          <a:noFill/>
          <a:ln>
            <a:noFill/>
          </a:ln>
        </p:spPr>
        <p:txBody>
          <a:bodyPr lIns="90000" rIns="90000" tIns="46800" bIns="46800" anchor="b"/>
          <a:p>
            <a:pPr/>
            <a:r>
              <a:rPr lang="en-US" sz="4000">
                <a:latin typeface="Times New Roman"/>
              </a:rPr>
              <a:t>The Boston Massacre:  March 5, 1770</a:t>
            </a:r>
            <a:endParaRPr/>
          </a:p>
        </p:txBody>
      </p:sp>
      <p:pic>
        <p:nvPicPr>
          <p:cNvPr id="114" name="" descr=""/>
          <p:cNvPicPr/>
          <p:nvPr/>
        </p:nvPicPr>
        <p:blipFill>
          <a:blip r:embed="rId1"/>
          <a:stretch/>
        </p:blipFill>
        <p:spPr>
          <a:xfrm>
            <a:off x="1219320" y="1828800"/>
            <a:ext cx="3539880" cy="4038480"/>
          </a:xfrm>
          <a:prstGeom prst="rect">
            <a:avLst/>
          </a:prstGeom>
          <a:ln>
            <a:noFill/>
          </a:ln>
        </p:spPr>
      </p:pic>
      <p:sp>
        <p:nvSpPr>
          <p:cNvPr id="115" name="CustomShape 2"/>
          <p:cNvSpPr/>
          <p:nvPr/>
        </p:nvSpPr>
        <p:spPr>
          <a:xfrm>
            <a:off x="4952880" y="2286000"/>
            <a:ext cx="3048120" cy="2917800"/>
          </a:xfrm>
          <a:prstGeom prst="rect">
            <a:avLst/>
          </a:prstGeom>
          <a:noFill/>
          <a:ln>
            <a:noFill/>
          </a:ln>
        </p:spPr>
        <p:style>
          <a:lnRef idx="0"/>
          <a:fillRef idx="0"/>
          <a:effectRef idx="0"/>
          <a:fontRef idx="minor"/>
        </p:style>
        <p:txBody>
          <a:bodyPr lIns="90000" rIns="90000" tIns="46800" bIns="46800"/>
          <a:p>
            <a:pPr>
              <a:buFont typeface="Arial"/>
              <a:buChar char="•"/>
            </a:pPr>
            <a:r>
              <a:rPr lang="en-US" sz="2200">
                <a:solidFill>
                  <a:srgbClr val="ffffff"/>
                </a:solidFill>
                <a:latin typeface="Arial"/>
              </a:rPr>
              <a:t>Paul Revere’s engraving depicting the Boston Massacre</a:t>
            </a:r>
            <a:endParaRPr/>
          </a:p>
          <a:p>
            <a:pPr>
              <a:buFont typeface="Arial"/>
              <a:buChar char="•"/>
            </a:pPr>
            <a:r>
              <a:rPr lang="en-US" sz="2200">
                <a:solidFill>
                  <a:srgbClr val="ffffff"/>
                </a:solidFill>
                <a:latin typeface="Arial"/>
              </a:rPr>
              <a:t>This was posted around Boston afterwards, further stirring dissent among the colonists</a:t>
            </a:r>
            <a:endParaRPr/>
          </a:p>
        </p:txBody>
      </p:sp>
    </p:spTree>
  </p:cSld>
  <p:timing>
    <p:tnLst>
      <p:par>
        <p:cTn id="61" dur="indefinite" restart="never" nodeType="tmRoot">
          <p:childTnLst>
            <p:seq>
              <p:cTn id="62" dur="indefinite"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116" name="TextShape 1"/>
          <p:cNvSpPr txBox="1"/>
          <p:nvPr/>
        </p:nvSpPr>
        <p:spPr>
          <a:xfrm>
            <a:off x="533520" y="472680"/>
            <a:ext cx="8153280" cy="1143000"/>
          </a:xfrm>
          <a:prstGeom prst="rect">
            <a:avLst/>
          </a:prstGeom>
          <a:noFill/>
          <a:ln>
            <a:noFill/>
          </a:ln>
        </p:spPr>
        <p:txBody>
          <a:bodyPr lIns="90000" rIns="90000" tIns="46800" bIns="46800" anchor="b"/>
          <a:p>
            <a:pPr/>
            <a:r>
              <a:rPr lang="en-US" sz="4400">
                <a:latin typeface="Times New Roman"/>
              </a:rPr>
              <a:t>Tea Act:  1773</a:t>
            </a:r>
            <a:endParaRPr/>
          </a:p>
        </p:txBody>
      </p:sp>
      <p:sp>
        <p:nvSpPr>
          <p:cNvPr id="117" name="TextShape 2"/>
          <p:cNvSpPr txBox="1"/>
          <p:nvPr/>
        </p:nvSpPr>
        <p:spPr>
          <a:xfrm>
            <a:off x="549000" y="1920960"/>
            <a:ext cx="3429000" cy="4038480"/>
          </a:xfrm>
          <a:prstGeom prst="rect">
            <a:avLst/>
          </a:prstGeom>
          <a:noFill/>
          <a:ln>
            <a:noFill/>
          </a:ln>
        </p:spPr>
        <p:txBody>
          <a:bodyPr lIns="90000" rIns="90000" tIns="46800" bIns="46800"/>
          <a:p>
            <a:pPr>
              <a:buSzPct val="75000"/>
              <a:buFont typeface="Wingdings" charset="2"/>
              <a:buChar char=""/>
            </a:pPr>
            <a:r>
              <a:rPr lang="en-US" sz="2700">
                <a:solidFill>
                  <a:srgbClr val="ffffff"/>
                </a:solidFill>
                <a:latin typeface="Arial"/>
              </a:rPr>
              <a:t>British East India Company becomes exempt from taxes that other tea sellers had to pay</a:t>
            </a:r>
            <a:endParaRPr/>
          </a:p>
          <a:p>
            <a:pPr>
              <a:buSzPct val="75000"/>
              <a:buFont typeface="Wingdings" charset="2"/>
              <a:buChar char=""/>
            </a:pPr>
            <a:r>
              <a:rPr lang="en-US" sz="2200">
                <a:solidFill>
                  <a:srgbClr val="ffffff"/>
                </a:solidFill>
                <a:latin typeface="Arial"/>
              </a:rPr>
              <a:t>This law favored the British company over American importers</a:t>
            </a:r>
            <a:endParaRPr/>
          </a:p>
        </p:txBody>
      </p:sp>
      <p:pic>
        <p:nvPicPr>
          <p:cNvPr id="118" name="" descr=""/>
          <p:cNvPicPr/>
          <p:nvPr/>
        </p:nvPicPr>
        <p:blipFill>
          <a:blip r:embed="rId1"/>
          <a:stretch/>
        </p:blipFill>
        <p:spPr>
          <a:xfrm>
            <a:off x="4867200" y="1828800"/>
            <a:ext cx="2959200" cy="4114800"/>
          </a:xfrm>
          <a:prstGeom prst="rect">
            <a:avLst/>
          </a:prstGeom>
          <a:ln>
            <a:noFill/>
          </a:ln>
        </p:spPr>
      </p:pic>
    </p:spTree>
  </p:cSld>
  <p:timing>
    <p:tnLst>
      <p:par>
        <p:cTn id="63" dur="indefinite" restart="never" nodeType="tmRoot">
          <p:childTnLst>
            <p:seq>
              <p:cTn id="64" dur="indefinite" nodeType="mainSeq">
                <p:childTnLst>
                  <p:par>
                    <p:cTn id="65" dur="indefinite" fill="hold">
                      <p:stCondLst>
                        <p:cond delay="indefinite"/>
                      </p:stCondLst>
                      <p:childTnLst>
                        <p:par>
                          <p:cTn id="66" dur="indefinite" fill="hold">
                            <p:stCondLst>
                              <p:cond delay="0"/>
                            </p:stCondLst>
                            <p:childTnLst>
                              <p:par>
                                <p:cTn id="67" dur="indefinite" nodeType="clickEffect" fill="hold" presetClass="entr" presetID="1">
                                  <p:stCondLst>
                                    <p:cond delay="0"/>
                                  </p:stCondLst>
                                  <p:childTnLst>
                                    <p:set>
                                      <p:cBhvr>
                                        <p:cTn id="68" dur="1" fill="hold">
                                          <p:stCondLst>
                                            <p:cond delay="0"/>
                                          </p:stCondLst>
                                        </p:cTn>
                                        <p:tgtEl>
                                          <p:spTgt spid="117">
                                            <p:txEl>
                                              <p:pRg st="87" end="148"/>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119" name="TextShape 1"/>
          <p:cNvSpPr txBox="1"/>
          <p:nvPr/>
        </p:nvSpPr>
        <p:spPr>
          <a:xfrm>
            <a:off x="533520" y="472680"/>
            <a:ext cx="8153280" cy="1143000"/>
          </a:xfrm>
          <a:prstGeom prst="rect">
            <a:avLst/>
          </a:prstGeom>
          <a:noFill/>
          <a:ln>
            <a:noFill/>
          </a:ln>
        </p:spPr>
        <p:txBody>
          <a:bodyPr lIns="90000" rIns="90000" tIns="46800" bIns="46800" anchor="b"/>
          <a:p>
            <a:pPr/>
            <a:r>
              <a:rPr lang="en-US" sz="4400">
                <a:latin typeface="Times New Roman"/>
              </a:rPr>
              <a:t>Response to Tea Act</a:t>
            </a:r>
            <a:endParaRPr/>
          </a:p>
        </p:txBody>
      </p:sp>
      <p:sp>
        <p:nvSpPr>
          <p:cNvPr id="120" name="TextShape 2"/>
          <p:cNvSpPr txBox="1"/>
          <p:nvPr/>
        </p:nvSpPr>
        <p:spPr>
          <a:xfrm>
            <a:off x="533160" y="1828800"/>
            <a:ext cx="2895480" cy="4294080"/>
          </a:xfrm>
          <a:prstGeom prst="rect">
            <a:avLst/>
          </a:prstGeom>
          <a:noFill/>
          <a:ln>
            <a:noFill/>
          </a:ln>
        </p:spPr>
        <p:txBody>
          <a:bodyPr lIns="90000" rIns="90000" tIns="46800" bIns="46800"/>
          <a:p>
            <a:pPr>
              <a:buSzPct val="75000"/>
              <a:buFont typeface="Wingdings" charset="2"/>
              <a:buChar char=""/>
            </a:pPr>
            <a:r>
              <a:rPr lang="en-US" sz="2700">
                <a:solidFill>
                  <a:srgbClr val="ffffff"/>
                </a:solidFill>
                <a:latin typeface="Arial"/>
              </a:rPr>
              <a:t>In response, the Sons of Liberty organize the “Boston Tea Party”  (18,000 pounds of tea dumped into Boston Harbor)</a:t>
            </a:r>
            <a:endParaRPr/>
          </a:p>
          <a:p>
            <a:pPr/>
            <a:endParaRPr/>
          </a:p>
        </p:txBody>
      </p:sp>
      <p:pic>
        <p:nvPicPr>
          <p:cNvPr id="121" name="" descr=""/>
          <p:cNvPicPr/>
          <p:nvPr/>
        </p:nvPicPr>
        <p:blipFill>
          <a:blip r:embed="rId1"/>
          <a:stretch/>
        </p:blipFill>
        <p:spPr>
          <a:xfrm>
            <a:off x="3429000" y="2362320"/>
            <a:ext cx="5334120" cy="3033720"/>
          </a:xfrm>
          <a:prstGeom prst="rect">
            <a:avLst/>
          </a:prstGeom>
          <a:ln>
            <a:noFill/>
          </a:ln>
        </p:spPr>
      </p:pic>
    </p:spTree>
  </p:cSld>
  <p:timing>
    <p:tnLst>
      <p:par>
        <p:cTn id="69" dur="indefinite" restart="never" nodeType="tmRoot">
          <p:childTnLst>
            <p:seq>
              <p:cTn id="70"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